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9" r:id="rId3"/>
    <p:sldMasterId id="2147483747" r:id="rId4"/>
  </p:sldMasterIdLst>
  <p:notesMasterIdLst>
    <p:notesMasterId r:id="rId19"/>
  </p:notesMasterIdLst>
  <p:sldIdLst>
    <p:sldId id="311" r:id="rId5"/>
    <p:sldId id="312" r:id="rId6"/>
    <p:sldId id="290" r:id="rId7"/>
    <p:sldId id="292" r:id="rId8"/>
    <p:sldId id="293" r:id="rId9"/>
    <p:sldId id="294" r:id="rId10"/>
    <p:sldId id="295" r:id="rId11"/>
    <p:sldId id="296" r:id="rId12"/>
    <p:sldId id="297" r:id="rId13"/>
    <p:sldId id="298" r:id="rId14"/>
    <p:sldId id="299" r:id="rId15"/>
    <p:sldId id="300" r:id="rId16"/>
    <p:sldId id="302" r:id="rId17"/>
    <p:sldId id="307" r:id="rId18"/>
  </p:sldIdLst>
  <p:sldSz cx="9144000" cy="6858000" type="screen4x3"/>
  <p:notesSz cx="6858000" cy="9144000"/>
  <p:defaultTextStyle>
    <a:defPPr>
      <a:defRPr lang="en-US"/>
    </a:defPPr>
    <a:lvl1pPr marL="0" algn="l" defTabSz="913791" rtl="0" eaLnBrk="1" latinLnBrk="0" hangingPunct="1">
      <a:defRPr sz="1900" kern="1200">
        <a:solidFill>
          <a:schemeClr val="tx1"/>
        </a:solidFill>
        <a:latin typeface="+mn-lt"/>
        <a:ea typeface="+mn-ea"/>
        <a:cs typeface="+mn-cs"/>
      </a:defRPr>
    </a:lvl1pPr>
    <a:lvl2pPr marL="456895" algn="l" defTabSz="913791" rtl="0" eaLnBrk="1" latinLnBrk="0" hangingPunct="1">
      <a:defRPr sz="1900" kern="1200">
        <a:solidFill>
          <a:schemeClr val="tx1"/>
        </a:solidFill>
        <a:latin typeface="+mn-lt"/>
        <a:ea typeface="+mn-ea"/>
        <a:cs typeface="+mn-cs"/>
      </a:defRPr>
    </a:lvl2pPr>
    <a:lvl3pPr marL="913791" algn="l" defTabSz="913791" rtl="0" eaLnBrk="1" latinLnBrk="0" hangingPunct="1">
      <a:defRPr sz="1900" kern="1200">
        <a:solidFill>
          <a:schemeClr val="tx1"/>
        </a:solidFill>
        <a:latin typeface="+mn-lt"/>
        <a:ea typeface="+mn-ea"/>
        <a:cs typeface="+mn-cs"/>
      </a:defRPr>
    </a:lvl3pPr>
    <a:lvl4pPr marL="1370688" algn="l" defTabSz="913791" rtl="0" eaLnBrk="1" latinLnBrk="0" hangingPunct="1">
      <a:defRPr sz="1900" kern="1200">
        <a:solidFill>
          <a:schemeClr val="tx1"/>
        </a:solidFill>
        <a:latin typeface="+mn-lt"/>
        <a:ea typeface="+mn-ea"/>
        <a:cs typeface="+mn-cs"/>
      </a:defRPr>
    </a:lvl4pPr>
    <a:lvl5pPr marL="1827584" algn="l" defTabSz="913791" rtl="0" eaLnBrk="1" latinLnBrk="0" hangingPunct="1">
      <a:defRPr sz="1900" kern="1200">
        <a:solidFill>
          <a:schemeClr val="tx1"/>
        </a:solidFill>
        <a:latin typeface="+mn-lt"/>
        <a:ea typeface="+mn-ea"/>
        <a:cs typeface="+mn-cs"/>
      </a:defRPr>
    </a:lvl5pPr>
    <a:lvl6pPr marL="2284476" algn="l" defTabSz="913791" rtl="0" eaLnBrk="1" latinLnBrk="0" hangingPunct="1">
      <a:defRPr sz="1900" kern="1200">
        <a:solidFill>
          <a:schemeClr val="tx1"/>
        </a:solidFill>
        <a:latin typeface="+mn-lt"/>
        <a:ea typeface="+mn-ea"/>
        <a:cs typeface="+mn-cs"/>
      </a:defRPr>
    </a:lvl6pPr>
    <a:lvl7pPr marL="2741371" algn="l" defTabSz="913791" rtl="0" eaLnBrk="1" latinLnBrk="0" hangingPunct="1">
      <a:defRPr sz="1900" kern="1200">
        <a:solidFill>
          <a:schemeClr val="tx1"/>
        </a:solidFill>
        <a:latin typeface="+mn-lt"/>
        <a:ea typeface="+mn-ea"/>
        <a:cs typeface="+mn-cs"/>
      </a:defRPr>
    </a:lvl7pPr>
    <a:lvl8pPr marL="3198264" algn="l" defTabSz="913791" rtl="0" eaLnBrk="1" latinLnBrk="0" hangingPunct="1">
      <a:defRPr sz="1900" kern="1200">
        <a:solidFill>
          <a:schemeClr val="tx1"/>
        </a:solidFill>
        <a:latin typeface="+mn-lt"/>
        <a:ea typeface="+mn-ea"/>
        <a:cs typeface="+mn-cs"/>
      </a:defRPr>
    </a:lvl8pPr>
    <a:lvl9pPr marL="3655166" algn="l" defTabSz="913791"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90" y="2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F67E26-8F4A-43CF-BFA9-3F165F73A351}" type="datetimeFigureOut">
              <a:rPr lang="en-US" smtClean="0"/>
              <a:pPr/>
              <a:t>11/30/2021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8751CF-0EC4-4A0E-84EB-23BEBDADB56E}" type="slidenum">
              <a:rPr lang="en-US" smtClean="0"/>
              <a:pPr/>
              <a:t>‹#›</a:t>
            </a:fld>
            <a:endParaRPr lang="en-US"/>
          </a:p>
        </p:txBody>
      </p:sp>
    </p:spTree>
    <p:extLst>
      <p:ext uri="{BB962C8B-B14F-4D97-AF65-F5344CB8AC3E}">
        <p14:creationId xmlns:p14="http://schemas.microsoft.com/office/powerpoint/2010/main" val="1705632570"/>
      </p:ext>
    </p:extLst>
  </p:cSld>
  <p:clrMap bg1="lt1" tx1="dk1" bg2="lt2" tx2="dk2" accent1="accent1" accent2="accent2" accent3="accent3" accent4="accent4" accent5="accent5" accent6="accent6" hlink="hlink" folHlink="folHlink"/>
  <p:notesStyle>
    <a:lvl1pPr marL="0" algn="l" defTabSz="913791" rtl="0" eaLnBrk="1" latinLnBrk="0" hangingPunct="1">
      <a:defRPr sz="1200" kern="1200">
        <a:solidFill>
          <a:schemeClr val="tx1"/>
        </a:solidFill>
        <a:latin typeface="+mn-lt"/>
        <a:ea typeface="+mn-ea"/>
        <a:cs typeface="+mn-cs"/>
      </a:defRPr>
    </a:lvl1pPr>
    <a:lvl2pPr marL="456895" algn="l" defTabSz="913791" rtl="0" eaLnBrk="1" latinLnBrk="0" hangingPunct="1">
      <a:defRPr sz="1200" kern="1200">
        <a:solidFill>
          <a:schemeClr val="tx1"/>
        </a:solidFill>
        <a:latin typeface="+mn-lt"/>
        <a:ea typeface="+mn-ea"/>
        <a:cs typeface="+mn-cs"/>
      </a:defRPr>
    </a:lvl2pPr>
    <a:lvl3pPr marL="913791" algn="l" defTabSz="913791" rtl="0" eaLnBrk="1" latinLnBrk="0" hangingPunct="1">
      <a:defRPr sz="1200" kern="1200">
        <a:solidFill>
          <a:schemeClr val="tx1"/>
        </a:solidFill>
        <a:latin typeface="+mn-lt"/>
        <a:ea typeface="+mn-ea"/>
        <a:cs typeface="+mn-cs"/>
      </a:defRPr>
    </a:lvl3pPr>
    <a:lvl4pPr marL="1370688" algn="l" defTabSz="913791" rtl="0" eaLnBrk="1" latinLnBrk="0" hangingPunct="1">
      <a:defRPr sz="1200" kern="1200">
        <a:solidFill>
          <a:schemeClr val="tx1"/>
        </a:solidFill>
        <a:latin typeface="+mn-lt"/>
        <a:ea typeface="+mn-ea"/>
        <a:cs typeface="+mn-cs"/>
      </a:defRPr>
    </a:lvl4pPr>
    <a:lvl5pPr marL="1827584" algn="l" defTabSz="913791" rtl="0" eaLnBrk="1" latinLnBrk="0" hangingPunct="1">
      <a:defRPr sz="1200" kern="1200">
        <a:solidFill>
          <a:schemeClr val="tx1"/>
        </a:solidFill>
        <a:latin typeface="+mn-lt"/>
        <a:ea typeface="+mn-ea"/>
        <a:cs typeface="+mn-cs"/>
      </a:defRPr>
    </a:lvl5pPr>
    <a:lvl6pPr marL="2284476" algn="l" defTabSz="913791" rtl="0" eaLnBrk="1" latinLnBrk="0" hangingPunct="1">
      <a:defRPr sz="1200" kern="1200">
        <a:solidFill>
          <a:schemeClr val="tx1"/>
        </a:solidFill>
        <a:latin typeface="+mn-lt"/>
        <a:ea typeface="+mn-ea"/>
        <a:cs typeface="+mn-cs"/>
      </a:defRPr>
    </a:lvl6pPr>
    <a:lvl7pPr marL="2741371" algn="l" defTabSz="913791" rtl="0" eaLnBrk="1" latinLnBrk="0" hangingPunct="1">
      <a:defRPr sz="1200" kern="1200">
        <a:solidFill>
          <a:schemeClr val="tx1"/>
        </a:solidFill>
        <a:latin typeface="+mn-lt"/>
        <a:ea typeface="+mn-ea"/>
        <a:cs typeface="+mn-cs"/>
      </a:defRPr>
    </a:lvl7pPr>
    <a:lvl8pPr marL="3198264" algn="l" defTabSz="913791" rtl="0" eaLnBrk="1" latinLnBrk="0" hangingPunct="1">
      <a:defRPr sz="1200" kern="1200">
        <a:solidFill>
          <a:schemeClr val="tx1"/>
        </a:solidFill>
        <a:latin typeface="+mn-lt"/>
        <a:ea typeface="+mn-ea"/>
        <a:cs typeface="+mn-cs"/>
      </a:defRPr>
    </a:lvl8pPr>
    <a:lvl9pPr marL="3655166" algn="l" defTabSz="9137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1143000" y="685800"/>
            <a:ext cx="4572000" cy="3429000"/>
          </a:xfrm>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atin typeface="Arial"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fld id="{879247E2-AE21-4225-BC39-67030661880A}" type="slidenum">
              <a:rPr lang="en-US" sz="1200">
                <a:solidFill>
                  <a:prstClr val="black"/>
                </a:solidFill>
                <a:latin typeface="Arial" pitchFamily="34" charset="0"/>
              </a:rPr>
              <a:pPr/>
              <a:t>12</a:t>
            </a:fld>
            <a:endParaRPr lang="en-US" sz="1200">
              <a:solidFill>
                <a:prstClr val="black"/>
              </a:solidFill>
              <a:latin typeface="Arial" pitchFamily="34" charset="0"/>
            </a:endParaRPr>
          </a:p>
        </p:txBody>
      </p:sp>
    </p:spTree>
    <p:extLst>
      <p:ext uri="{BB962C8B-B14F-4D97-AF65-F5344CB8AC3E}">
        <p14:creationId xmlns:p14="http://schemas.microsoft.com/office/powerpoint/2010/main" val="3904084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1" cy="1752600"/>
          </a:xfrm>
        </p:spPr>
        <p:txBody>
          <a:bodyPr/>
          <a:lstStyle>
            <a:lvl1pPr marL="0" indent="0" algn="ctr">
              <a:buNone/>
              <a:defRPr>
                <a:solidFill>
                  <a:schemeClr val="tx1">
                    <a:tint val="75000"/>
                  </a:schemeClr>
                </a:solidFill>
              </a:defRPr>
            </a:lvl1pPr>
            <a:lvl2pPr marL="456895" indent="0" algn="ctr">
              <a:buNone/>
              <a:defRPr>
                <a:solidFill>
                  <a:schemeClr val="tx1">
                    <a:tint val="75000"/>
                  </a:schemeClr>
                </a:solidFill>
              </a:defRPr>
            </a:lvl2pPr>
            <a:lvl3pPr marL="913791" indent="0" algn="ctr">
              <a:buNone/>
              <a:defRPr>
                <a:solidFill>
                  <a:schemeClr val="tx1">
                    <a:tint val="75000"/>
                  </a:schemeClr>
                </a:solidFill>
              </a:defRPr>
            </a:lvl3pPr>
            <a:lvl4pPr marL="1370688" indent="0" algn="ctr">
              <a:buNone/>
              <a:defRPr>
                <a:solidFill>
                  <a:schemeClr val="tx1">
                    <a:tint val="75000"/>
                  </a:schemeClr>
                </a:solidFill>
              </a:defRPr>
            </a:lvl4pPr>
            <a:lvl5pPr marL="1827584" indent="0" algn="ctr">
              <a:buNone/>
              <a:defRPr>
                <a:solidFill>
                  <a:schemeClr val="tx1">
                    <a:tint val="75000"/>
                  </a:schemeClr>
                </a:solidFill>
              </a:defRPr>
            </a:lvl5pPr>
            <a:lvl6pPr marL="2284476" indent="0" algn="ctr">
              <a:buNone/>
              <a:defRPr>
                <a:solidFill>
                  <a:schemeClr val="tx1">
                    <a:tint val="75000"/>
                  </a:schemeClr>
                </a:solidFill>
              </a:defRPr>
            </a:lvl6pPr>
            <a:lvl7pPr marL="2741371" indent="0" algn="ctr">
              <a:buNone/>
              <a:defRPr>
                <a:solidFill>
                  <a:schemeClr val="tx1">
                    <a:tint val="75000"/>
                  </a:schemeClr>
                </a:solidFill>
              </a:defRPr>
            </a:lvl7pPr>
            <a:lvl8pPr marL="3198264" indent="0" algn="ctr">
              <a:buNone/>
              <a:defRPr>
                <a:solidFill>
                  <a:schemeClr val="tx1">
                    <a:tint val="75000"/>
                  </a:schemeClr>
                </a:solidFill>
              </a:defRPr>
            </a:lvl8pPr>
            <a:lvl9pPr marL="365516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47892F-1EC1-402A-A5C3-7573BAF563BE}"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325360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47892F-1EC1-402A-A5C3-7573BAF563BE}"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377485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677" y="330204"/>
            <a:ext cx="3290888" cy="7021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841" y="330204"/>
            <a:ext cx="9723436" cy="7021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47892F-1EC1-402A-A5C3-7573BAF563BE}"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668540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662" indent="0" algn="ctr">
              <a:buNone/>
              <a:defRPr sz="1500"/>
            </a:lvl2pPr>
            <a:lvl3pPr marL="685315" indent="0" algn="ctr">
              <a:buNone/>
              <a:defRPr sz="1400"/>
            </a:lvl3pPr>
            <a:lvl4pPr marL="1027982" indent="0" algn="ctr">
              <a:buNone/>
              <a:defRPr sz="1200"/>
            </a:lvl4pPr>
            <a:lvl5pPr marL="1370643" indent="0" algn="ctr">
              <a:buNone/>
              <a:defRPr sz="1200"/>
            </a:lvl5pPr>
            <a:lvl6pPr marL="1713299" indent="0" algn="ctr">
              <a:buNone/>
              <a:defRPr sz="1200"/>
            </a:lvl6pPr>
            <a:lvl7pPr marL="2055962" indent="0" algn="ctr">
              <a:buNone/>
              <a:defRPr sz="1200"/>
            </a:lvl7pPr>
            <a:lvl8pPr marL="2398620" indent="0" algn="ctr">
              <a:buNone/>
              <a:defRPr sz="1200"/>
            </a:lvl8pPr>
            <a:lvl9pPr marL="274128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9DC3D392-1338-4677-A8B6-C28E416BCA29}" type="slidenum">
              <a:rPr lang="en-US"/>
              <a:pPr>
                <a:defRPr/>
              </a:pPr>
              <a:t>‹#›</a:t>
            </a:fld>
            <a:endParaRPr lang="en-US"/>
          </a:p>
        </p:txBody>
      </p:sp>
    </p:spTree>
    <p:extLst>
      <p:ext uri="{BB962C8B-B14F-4D97-AF65-F5344CB8AC3E}">
        <p14:creationId xmlns:p14="http://schemas.microsoft.com/office/powerpoint/2010/main" val="3076392914"/>
      </p:ext>
    </p:extLst>
  </p:cSld>
  <p:clrMapOvr>
    <a:masterClrMapping/>
  </p:clrMapOvr>
  <p:transition spd="slow">
    <p:wipe/>
    <p:sndAc>
      <p:end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140815B6-AF67-4C92-82CD-6FC44D855712}" type="slidenum">
              <a:rPr lang="en-US"/>
              <a:pPr>
                <a:defRPr/>
              </a:pPr>
              <a:t>‹#›</a:t>
            </a:fld>
            <a:endParaRPr lang="en-US"/>
          </a:p>
        </p:txBody>
      </p:sp>
    </p:spTree>
    <p:extLst>
      <p:ext uri="{BB962C8B-B14F-4D97-AF65-F5344CB8AC3E}">
        <p14:creationId xmlns:p14="http://schemas.microsoft.com/office/powerpoint/2010/main" val="2246776395"/>
      </p:ext>
    </p:extLst>
  </p:cSld>
  <p:clrMapOvr>
    <a:masterClrMapping/>
  </p:clrMapOvr>
  <p:transition spd="slow">
    <p:wipe/>
    <p:sndAc>
      <p:end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7"/>
            <a:ext cx="7886700" cy="1500187"/>
          </a:xfrm>
        </p:spPr>
        <p:txBody>
          <a:bodyPr/>
          <a:lstStyle>
            <a:lvl1pPr marL="0" indent="0">
              <a:buNone/>
              <a:defRPr sz="1800">
                <a:solidFill>
                  <a:schemeClr val="tx1">
                    <a:tint val="75000"/>
                  </a:schemeClr>
                </a:solidFill>
              </a:defRPr>
            </a:lvl1pPr>
            <a:lvl2pPr marL="342662" indent="0">
              <a:buNone/>
              <a:defRPr sz="1500">
                <a:solidFill>
                  <a:schemeClr val="tx1">
                    <a:tint val="75000"/>
                  </a:schemeClr>
                </a:solidFill>
              </a:defRPr>
            </a:lvl2pPr>
            <a:lvl3pPr marL="685315" indent="0">
              <a:buNone/>
              <a:defRPr sz="1400">
                <a:solidFill>
                  <a:schemeClr val="tx1">
                    <a:tint val="75000"/>
                  </a:schemeClr>
                </a:solidFill>
              </a:defRPr>
            </a:lvl3pPr>
            <a:lvl4pPr marL="1027982" indent="0">
              <a:buNone/>
              <a:defRPr sz="1200">
                <a:solidFill>
                  <a:schemeClr val="tx1">
                    <a:tint val="75000"/>
                  </a:schemeClr>
                </a:solidFill>
              </a:defRPr>
            </a:lvl4pPr>
            <a:lvl5pPr marL="1370643" indent="0">
              <a:buNone/>
              <a:defRPr sz="1200">
                <a:solidFill>
                  <a:schemeClr val="tx1">
                    <a:tint val="75000"/>
                  </a:schemeClr>
                </a:solidFill>
              </a:defRPr>
            </a:lvl5pPr>
            <a:lvl6pPr marL="1713299" indent="0">
              <a:buNone/>
              <a:defRPr sz="1200">
                <a:solidFill>
                  <a:schemeClr val="tx1">
                    <a:tint val="75000"/>
                  </a:schemeClr>
                </a:solidFill>
              </a:defRPr>
            </a:lvl6pPr>
            <a:lvl7pPr marL="2055962" indent="0">
              <a:buNone/>
              <a:defRPr sz="1200">
                <a:solidFill>
                  <a:schemeClr val="tx1">
                    <a:tint val="75000"/>
                  </a:schemeClr>
                </a:solidFill>
              </a:defRPr>
            </a:lvl7pPr>
            <a:lvl8pPr marL="2398620" indent="0">
              <a:buNone/>
              <a:defRPr sz="1200">
                <a:solidFill>
                  <a:schemeClr val="tx1">
                    <a:tint val="75000"/>
                  </a:schemeClr>
                </a:solidFill>
              </a:defRPr>
            </a:lvl8pPr>
            <a:lvl9pPr marL="274128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F1F94421-A2F8-4123-A143-D72F3B950DB0}" type="slidenum">
              <a:rPr lang="en-US"/>
              <a:pPr>
                <a:defRPr/>
              </a:pPr>
              <a:t>‹#›</a:t>
            </a:fld>
            <a:endParaRPr lang="en-US"/>
          </a:p>
        </p:txBody>
      </p:sp>
    </p:spTree>
    <p:extLst>
      <p:ext uri="{BB962C8B-B14F-4D97-AF65-F5344CB8AC3E}">
        <p14:creationId xmlns:p14="http://schemas.microsoft.com/office/powerpoint/2010/main" val="603649501"/>
      </p:ext>
    </p:extLst>
  </p:cSld>
  <p:clrMapOvr>
    <a:masterClrMapping/>
  </p:clrMapOvr>
  <p:transition spd="slow">
    <p:wipe/>
    <p:sndAc>
      <p:end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7" name="Slide Number Placeholder 6"/>
          <p:cNvSpPr>
            <a:spLocks noGrp="1"/>
          </p:cNvSpPr>
          <p:nvPr>
            <p:ph type="sldNum" sz="quarter" idx="12"/>
          </p:nvPr>
        </p:nvSpPr>
        <p:spPr/>
        <p:txBody>
          <a:bodyPr/>
          <a:lstStyle>
            <a:lvl1pPr>
              <a:defRPr/>
            </a:lvl1pPr>
          </a:lstStyle>
          <a:p>
            <a:pPr>
              <a:defRPr/>
            </a:pPr>
            <a:fld id="{698ABB68-BC50-4FAA-84DE-598F79849270}" type="slidenum">
              <a:rPr lang="en-US"/>
              <a:pPr>
                <a:defRPr/>
              </a:pPr>
              <a:t>‹#›</a:t>
            </a:fld>
            <a:endParaRPr lang="en-US"/>
          </a:p>
        </p:txBody>
      </p:sp>
    </p:spTree>
    <p:extLst>
      <p:ext uri="{BB962C8B-B14F-4D97-AF65-F5344CB8AC3E}">
        <p14:creationId xmlns:p14="http://schemas.microsoft.com/office/powerpoint/2010/main" val="1375614390"/>
      </p:ext>
    </p:extLst>
  </p:cSld>
  <p:clrMapOvr>
    <a:masterClrMapping/>
  </p:clrMapOvr>
  <p:transition spd="slow">
    <p:wipe/>
    <p:sndAc>
      <p:end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662" indent="0">
              <a:buNone/>
              <a:defRPr sz="1500" b="1"/>
            </a:lvl2pPr>
            <a:lvl3pPr marL="685315" indent="0">
              <a:buNone/>
              <a:defRPr sz="1400" b="1"/>
            </a:lvl3pPr>
            <a:lvl4pPr marL="1027982" indent="0">
              <a:buNone/>
              <a:defRPr sz="1200" b="1"/>
            </a:lvl4pPr>
            <a:lvl5pPr marL="1370643" indent="0">
              <a:buNone/>
              <a:defRPr sz="1200" b="1"/>
            </a:lvl5pPr>
            <a:lvl6pPr marL="1713299" indent="0">
              <a:buNone/>
              <a:defRPr sz="1200" b="1"/>
            </a:lvl6pPr>
            <a:lvl7pPr marL="2055962" indent="0">
              <a:buNone/>
              <a:defRPr sz="1200" b="1"/>
            </a:lvl7pPr>
            <a:lvl8pPr marL="2398620" indent="0">
              <a:buNone/>
              <a:defRPr sz="1200" b="1"/>
            </a:lvl8pPr>
            <a:lvl9pPr marL="274128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6"/>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1800" b="1"/>
            </a:lvl1pPr>
            <a:lvl2pPr marL="342662" indent="0">
              <a:buNone/>
              <a:defRPr sz="1500" b="1"/>
            </a:lvl2pPr>
            <a:lvl3pPr marL="685315" indent="0">
              <a:buNone/>
              <a:defRPr sz="1400" b="1"/>
            </a:lvl3pPr>
            <a:lvl4pPr marL="1027982" indent="0">
              <a:buNone/>
              <a:defRPr sz="1200" b="1"/>
            </a:lvl4pPr>
            <a:lvl5pPr marL="1370643" indent="0">
              <a:buNone/>
              <a:defRPr sz="1200" b="1"/>
            </a:lvl5pPr>
            <a:lvl6pPr marL="1713299" indent="0">
              <a:buNone/>
              <a:defRPr sz="1200" b="1"/>
            </a:lvl6pPr>
            <a:lvl7pPr marL="2055962" indent="0">
              <a:buNone/>
              <a:defRPr sz="1200" b="1"/>
            </a:lvl7pPr>
            <a:lvl8pPr marL="2398620" indent="0">
              <a:buNone/>
              <a:defRPr sz="1200" b="1"/>
            </a:lvl8pPr>
            <a:lvl9pPr marL="274128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505076"/>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9" name="Slide Number Placeholder 8"/>
          <p:cNvSpPr>
            <a:spLocks noGrp="1"/>
          </p:cNvSpPr>
          <p:nvPr>
            <p:ph type="sldNum" sz="quarter" idx="12"/>
          </p:nvPr>
        </p:nvSpPr>
        <p:spPr/>
        <p:txBody>
          <a:bodyPr/>
          <a:lstStyle>
            <a:lvl1pPr>
              <a:defRPr/>
            </a:lvl1pPr>
          </a:lstStyle>
          <a:p>
            <a:pPr>
              <a:defRPr/>
            </a:pPr>
            <a:fld id="{982798F3-149A-4C88-9992-CF26C95A588D}" type="slidenum">
              <a:rPr lang="en-US"/>
              <a:pPr>
                <a:defRPr/>
              </a:pPr>
              <a:t>‹#›</a:t>
            </a:fld>
            <a:endParaRPr lang="en-US"/>
          </a:p>
        </p:txBody>
      </p:sp>
    </p:spTree>
    <p:extLst>
      <p:ext uri="{BB962C8B-B14F-4D97-AF65-F5344CB8AC3E}">
        <p14:creationId xmlns:p14="http://schemas.microsoft.com/office/powerpoint/2010/main" val="910272593"/>
      </p:ext>
    </p:extLst>
  </p:cSld>
  <p:clrMapOvr>
    <a:masterClrMapping/>
  </p:clrMapOvr>
  <p:transition spd="slow">
    <p:wipe/>
    <p:sndAc>
      <p:end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5" name="Slide Number Placeholder 4"/>
          <p:cNvSpPr>
            <a:spLocks noGrp="1"/>
          </p:cNvSpPr>
          <p:nvPr>
            <p:ph type="sldNum" sz="quarter" idx="12"/>
          </p:nvPr>
        </p:nvSpPr>
        <p:spPr/>
        <p:txBody>
          <a:bodyPr/>
          <a:lstStyle>
            <a:lvl1pPr>
              <a:defRPr/>
            </a:lvl1pPr>
          </a:lstStyle>
          <a:p>
            <a:pPr>
              <a:defRPr/>
            </a:pPr>
            <a:fld id="{FDDD5DDD-7A17-4754-88A8-63C346CEB340}" type="slidenum">
              <a:rPr lang="en-US"/>
              <a:pPr>
                <a:defRPr/>
              </a:pPr>
              <a:t>‹#›</a:t>
            </a:fld>
            <a:endParaRPr lang="en-US"/>
          </a:p>
        </p:txBody>
      </p:sp>
    </p:spTree>
    <p:extLst>
      <p:ext uri="{BB962C8B-B14F-4D97-AF65-F5344CB8AC3E}">
        <p14:creationId xmlns:p14="http://schemas.microsoft.com/office/powerpoint/2010/main" val="2881192036"/>
      </p:ext>
    </p:extLst>
  </p:cSld>
  <p:clrMapOvr>
    <a:masterClrMapping/>
  </p:clrMapOvr>
  <p:transition spd="slow">
    <p:wipe/>
    <p:sndAc>
      <p:end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4" name="Slide Number Placeholder 3"/>
          <p:cNvSpPr>
            <a:spLocks noGrp="1"/>
          </p:cNvSpPr>
          <p:nvPr>
            <p:ph type="sldNum" sz="quarter" idx="12"/>
          </p:nvPr>
        </p:nvSpPr>
        <p:spPr/>
        <p:txBody>
          <a:bodyPr/>
          <a:lstStyle>
            <a:lvl1pPr>
              <a:defRPr/>
            </a:lvl1pPr>
          </a:lstStyle>
          <a:p>
            <a:pPr>
              <a:defRPr/>
            </a:pPr>
            <a:fld id="{8C4F559C-383A-4B1A-94D1-833C16B652F9}" type="slidenum">
              <a:rPr lang="en-US"/>
              <a:pPr>
                <a:defRPr/>
              </a:pPr>
              <a:t>‹#›</a:t>
            </a:fld>
            <a:endParaRPr lang="en-US"/>
          </a:p>
        </p:txBody>
      </p:sp>
    </p:spTree>
    <p:extLst>
      <p:ext uri="{BB962C8B-B14F-4D97-AF65-F5344CB8AC3E}">
        <p14:creationId xmlns:p14="http://schemas.microsoft.com/office/powerpoint/2010/main" val="267994398"/>
      </p:ext>
    </p:extLst>
  </p:cSld>
  <p:clrMapOvr>
    <a:masterClrMapping/>
  </p:clrMapOvr>
  <p:transition spd="slow">
    <p:wipe/>
    <p:sndAc>
      <p:end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662" indent="0">
              <a:buNone/>
              <a:defRPr sz="1100"/>
            </a:lvl2pPr>
            <a:lvl3pPr marL="685315" indent="0">
              <a:buNone/>
              <a:defRPr sz="900"/>
            </a:lvl3pPr>
            <a:lvl4pPr marL="1027982" indent="0">
              <a:buNone/>
              <a:defRPr sz="700"/>
            </a:lvl4pPr>
            <a:lvl5pPr marL="1370643" indent="0">
              <a:buNone/>
              <a:defRPr sz="700"/>
            </a:lvl5pPr>
            <a:lvl6pPr marL="1713299" indent="0">
              <a:buNone/>
              <a:defRPr sz="700"/>
            </a:lvl6pPr>
            <a:lvl7pPr marL="2055962" indent="0">
              <a:buNone/>
              <a:defRPr sz="700"/>
            </a:lvl7pPr>
            <a:lvl8pPr marL="2398620" indent="0">
              <a:buNone/>
              <a:defRPr sz="700"/>
            </a:lvl8pPr>
            <a:lvl9pPr marL="2741282"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7" name="Slide Number Placeholder 6"/>
          <p:cNvSpPr>
            <a:spLocks noGrp="1"/>
          </p:cNvSpPr>
          <p:nvPr>
            <p:ph type="sldNum" sz="quarter" idx="12"/>
          </p:nvPr>
        </p:nvSpPr>
        <p:spPr/>
        <p:txBody>
          <a:bodyPr/>
          <a:lstStyle>
            <a:lvl1pPr>
              <a:defRPr/>
            </a:lvl1pPr>
          </a:lstStyle>
          <a:p>
            <a:pPr>
              <a:defRPr/>
            </a:pPr>
            <a:fld id="{5040C994-F661-4475-94F3-E13843F50887}" type="slidenum">
              <a:rPr lang="en-US"/>
              <a:pPr>
                <a:defRPr/>
              </a:pPr>
              <a:t>‹#›</a:t>
            </a:fld>
            <a:endParaRPr lang="en-US"/>
          </a:p>
        </p:txBody>
      </p:sp>
    </p:spTree>
    <p:extLst>
      <p:ext uri="{BB962C8B-B14F-4D97-AF65-F5344CB8AC3E}">
        <p14:creationId xmlns:p14="http://schemas.microsoft.com/office/powerpoint/2010/main" val="1532285025"/>
      </p:ext>
    </p:extLst>
  </p:cSld>
  <p:clrMapOvr>
    <a:masterClrMapping/>
  </p:clrMapOvr>
  <p:transition spd="slow">
    <p:wipe/>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47892F-1EC1-402A-A5C3-7573BAF563BE}"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3894296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rtlCol="0">
            <a:normAutofit/>
          </a:bodyPr>
          <a:lstStyle>
            <a:lvl1pPr marL="0" indent="0">
              <a:buNone/>
              <a:defRPr sz="2400"/>
            </a:lvl1pPr>
            <a:lvl2pPr marL="342662" indent="0">
              <a:buNone/>
              <a:defRPr sz="2100"/>
            </a:lvl2pPr>
            <a:lvl3pPr marL="685315" indent="0">
              <a:buNone/>
              <a:defRPr sz="1800"/>
            </a:lvl3pPr>
            <a:lvl4pPr marL="1027982" indent="0">
              <a:buNone/>
              <a:defRPr sz="1500"/>
            </a:lvl4pPr>
            <a:lvl5pPr marL="1370643" indent="0">
              <a:buNone/>
              <a:defRPr sz="1500"/>
            </a:lvl5pPr>
            <a:lvl6pPr marL="1713299" indent="0">
              <a:buNone/>
              <a:defRPr sz="1500"/>
            </a:lvl6pPr>
            <a:lvl7pPr marL="2055962" indent="0">
              <a:buNone/>
              <a:defRPr sz="1500"/>
            </a:lvl7pPr>
            <a:lvl8pPr marL="2398620" indent="0">
              <a:buNone/>
              <a:defRPr sz="1500"/>
            </a:lvl8pPr>
            <a:lvl9pPr marL="2741282" indent="0">
              <a:buNone/>
              <a:defRPr sz="1500"/>
            </a:lvl9pPr>
          </a:lstStyle>
          <a:p>
            <a:pPr lvl="0"/>
            <a:endParaRPr lang="en-US" noProof="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662" indent="0">
              <a:buNone/>
              <a:defRPr sz="1100"/>
            </a:lvl2pPr>
            <a:lvl3pPr marL="685315" indent="0">
              <a:buNone/>
              <a:defRPr sz="900"/>
            </a:lvl3pPr>
            <a:lvl4pPr marL="1027982" indent="0">
              <a:buNone/>
              <a:defRPr sz="700"/>
            </a:lvl4pPr>
            <a:lvl5pPr marL="1370643" indent="0">
              <a:buNone/>
              <a:defRPr sz="700"/>
            </a:lvl5pPr>
            <a:lvl6pPr marL="1713299" indent="0">
              <a:buNone/>
              <a:defRPr sz="700"/>
            </a:lvl6pPr>
            <a:lvl7pPr marL="2055962" indent="0">
              <a:buNone/>
              <a:defRPr sz="700"/>
            </a:lvl7pPr>
            <a:lvl8pPr marL="2398620" indent="0">
              <a:buNone/>
              <a:defRPr sz="700"/>
            </a:lvl8pPr>
            <a:lvl9pPr marL="2741282"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7" name="Slide Number Placeholder 6"/>
          <p:cNvSpPr>
            <a:spLocks noGrp="1"/>
          </p:cNvSpPr>
          <p:nvPr>
            <p:ph type="sldNum" sz="quarter" idx="12"/>
          </p:nvPr>
        </p:nvSpPr>
        <p:spPr/>
        <p:txBody>
          <a:bodyPr/>
          <a:lstStyle>
            <a:lvl1pPr>
              <a:defRPr/>
            </a:lvl1pPr>
          </a:lstStyle>
          <a:p>
            <a:pPr>
              <a:defRPr/>
            </a:pPr>
            <a:fld id="{C08804FB-16AB-4C9F-8EF8-DF40A953A076}" type="slidenum">
              <a:rPr lang="en-US"/>
              <a:pPr>
                <a:defRPr/>
              </a:pPr>
              <a:t>‹#›</a:t>
            </a:fld>
            <a:endParaRPr lang="en-US"/>
          </a:p>
        </p:txBody>
      </p:sp>
    </p:spTree>
    <p:extLst>
      <p:ext uri="{BB962C8B-B14F-4D97-AF65-F5344CB8AC3E}">
        <p14:creationId xmlns:p14="http://schemas.microsoft.com/office/powerpoint/2010/main" val="422915409"/>
      </p:ext>
    </p:extLst>
  </p:cSld>
  <p:clrMapOvr>
    <a:masterClrMapping/>
  </p:clrMapOvr>
  <p:transition spd="slow">
    <p:wipe/>
    <p:sndAc>
      <p:end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7335870C-E371-4A79-9C85-A37B25BFBE5A}" type="slidenum">
              <a:rPr lang="en-US"/>
              <a:pPr>
                <a:defRPr/>
              </a:pPr>
              <a:t>‹#›</a:t>
            </a:fld>
            <a:endParaRPr lang="en-US"/>
          </a:p>
        </p:txBody>
      </p:sp>
    </p:spTree>
    <p:extLst>
      <p:ext uri="{BB962C8B-B14F-4D97-AF65-F5344CB8AC3E}">
        <p14:creationId xmlns:p14="http://schemas.microsoft.com/office/powerpoint/2010/main" val="4110565517"/>
      </p:ext>
    </p:extLst>
  </p:cSld>
  <p:clrMapOvr>
    <a:masterClrMapping/>
  </p:clrMapOvr>
  <p:transition spd="slow">
    <p:wipe/>
    <p:sndAc>
      <p:end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9"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5A3AE7B0-B7CE-477B-BBB2-58E22788D9E0}" type="slidenum">
              <a:rPr lang="en-US"/>
              <a:pPr>
                <a:defRPr/>
              </a:pPr>
              <a:t>‹#›</a:t>
            </a:fld>
            <a:endParaRPr lang="en-US"/>
          </a:p>
        </p:txBody>
      </p:sp>
    </p:spTree>
    <p:extLst>
      <p:ext uri="{BB962C8B-B14F-4D97-AF65-F5344CB8AC3E}">
        <p14:creationId xmlns:p14="http://schemas.microsoft.com/office/powerpoint/2010/main" val="2300509205"/>
      </p:ext>
    </p:extLst>
  </p:cSld>
  <p:clrMapOvr>
    <a:masterClrMapping/>
  </p:clrMapOvr>
  <p:transition spd="slow">
    <p:wipe/>
    <p:sndAc>
      <p:end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3"/>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5" name="Rectangle 6"/>
          <p:cNvSpPr>
            <a:spLocks noGrp="1" noChangeArrowheads="1"/>
          </p:cNvSpPr>
          <p:nvPr>
            <p:ph type="sldNum" sz="quarter" idx="12"/>
          </p:nvPr>
        </p:nvSpPr>
        <p:spPr/>
        <p:txBody>
          <a:bodyPr/>
          <a:lstStyle>
            <a:lvl1pPr>
              <a:defRPr/>
            </a:lvl1pPr>
          </a:lstStyle>
          <a:p>
            <a:pPr>
              <a:defRPr/>
            </a:pPr>
            <a:fld id="{4A5D5CDA-1191-44B1-9B09-834323934C48}" type="slidenum">
              <a:rPr lang="en-US"/>
              <a:pPr>
                <a:defRPr/>
              </a:pPr>
              <a:t>‹#›</a:t>
            </a:fld>
            <a:endParaRPr lang="en-US"/>
          </a:p>
        </p:txBody>
      </p:sp>
    </p:spTree>
    <p:extLst>
      <p:ext uri="{BB962C8B-B14F-4D97-AF65-F5344CB8AC3E}">
        <p14:creationId xmlns:p14="http://schemas.microsoft.com/office/powerpoint/2010/main" val="2092467317"/>
      </p:ext>
    </p:extLst>
  </p:cSld>
  <p:clrMapOvr>
    <a:masterClrMapping/>
  </p:clrMapOvr>
  <p:transition spd="slow">
    <p:wipe/>
    <p:sndAc>
      <p:end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61" indent="0" algn="ctr">
              <a:buNone/>
              <a:defRPr/>
            </a:lvl3pPr>
            <a:lvl4pPr marL="1370643" indent="0" algn="ctr">
              <a:buNone/>
              <a:defRPr/>
            </a:lvl4pPr>
            <a:lvl5pPr marL="1827524" indent="0" algn="ctr">
              <a:buNone/>
              <a:defRPr/>
            </a:lvl5pPr>
            <a:lvl6pPr marL="2284402" indent="0" algn="ctr">
              <a:buNone/>
              <a:defRPr/>
            </a:lvl6pPr>
            <a:lvl7pPr marL="2741282" indent="0" algn="ctr">
              <a:buNone/>
              <a:defRPr/>
            </a:lvl7pPr>
            <a:lvl8pPr marL="3198160" indent="0" algn="ctr">
              <a:buNone/>
              <a:defRPr/>
            </a:lvl8pPr>
            <a:lvl9pPr marL="365504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C687B54-6EA1-4094-92BF-BA633B20EF64}" type="slidenum">
              <a:rPr lang="en-US"/>
              <a:pPr>
                <a:defRPr/>
              </a:pPr>
              <a:t>‹#›</a:t>
            </a:fld>
            <a:endParaRPr lang="en-US"/>
          </a:p>
        </p:txBody>
      </p:sp>
    </p:spTree>
    <p:extLst>
      <p:ext uri="{BB962C8B-B14F-4D97-AF65-F5344CB8AC3E}">
        <p14:creationId xmlns:p14="http://schemas.microsoft.com/office/powerpoint/2010/main" val="1689355934"/>
      </p:ext>
    </p:extLst>
  </p:cSld>
  <p:clrMapOvr>
    <a:masterClrMapping/>
  </p:clrMapOvr>
  <p:transition>
    <p:wedg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4C5E879-EC19-493B-A314-3ABA66043737}" type="slidenum">
              <a:rPr lang="en-US"/>
              <a:pPr>
                <a:defRPr/>
              </a:pPr>
              <a:t>‹#›</a:t>
            </a:fld>
            <a:endParaRPr lang="en-US"/>
          </a:p>
        </p:txBody>
      </p:sp>
    </p:spTree>
    <p:extLst>
      <p:ext uri="{BB962C8B-B14F-4D97-AF65-F5344CB8AC3E}">
        <p14:creationId xmlns:p14="http://schemas.microsoft.com/office/powerpoint/2010/main" val="3816972611"/>
      </p:ext>
    </p:extLst>
  </p:cSld>
  <p:clrMapOvr>
    <a:masterClrMapping/>
  </p:clrMapOvr>
  <p:transition>
    <p:wedg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61" indent="0">
              <a:buNone/>
              <a:defRPr sz="1600"/>
            </a:lvl3pPr>
            <a:lvl4pPr marL="1370643" indent="0">
              <a:buNone/>
              <a:defRPr sz="1400"/>
            </a:lvl4pPr>
            <a:lvl5pPr marL="1827524" indent="0">
              <a:buNone/>
              <a:defRPr sz="1400"/>
            </a:lvl5pPr>
            <a:lvl6pPr marL="2284402" indent="0">
              <a:buNone/>
              <a:defRPr sz="1400"/>
            </a:lvl6pPr>
            <a:lvl7pPr marL="2741282" indent="0">
              <a:buNone/>
              <a:defRPr sz="1400"/>
            </a:lvl7pPr>
            <a:lvl8pPr marL="3198160" indent="0">
              <a:buNone/>
              <a:defRPr sz="1400"/>
            </a:lvl8pPr>
            <a:lvl9pPr marL="365504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4955785-60BA-48C0-9F6A-BBC29B8914D7}" type="slidenum">
              <a:rPr lang="en-US"/>
              <a:pPr>
                <a:defRPr/>
              </a:pPr>
              <a:t>‹#›</a:t>
            </a:fld>
            <a:endParaRPr lang="en-US"/>
          </a:p>
        </p:txBody>
      </p:sp>
    </p:spTree>
    <p:extLst>
      <p:ext uri="{BB962C8B-B14F-4D97-AF65-F5344CB8AC3E}">
        <p14:creationId xmlns:p14="http://schemas.microsoft.com/office/powerpoint/2010/main" val="3340629095"/>
      </p:ext>
    </p:extLst>
  </p:cSld>
  <p:clrMapOvr>
    <a:masterClrMapping/>
  </p:clrMapOvr>
  <p:transition>
    <p:wedg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0A1EB70E-7840-4CB8-BB62-83273E7DEE21}" type="slidenum">
              <a:rPr lang="en-US"/>
              <a:pPr>
                <a:defRPr/>
              </a:pPr>
              <a:t>‹#›</a:t>
            </a:fld>
            <a:endParaRPr lang="en-US"/>
          </a:p>
        </p:txBody>
      </p:sp>
    </p:spTree>
    <p:extLst>
      <p:ext uri="{BB962C8B-B14F-4D97-AF65-F5344CB8AC3E}">
        <p14:creationId xmlns:p14="http://schemas.microsoft.com/office/powerpoint/2010/main" val="2890780682"/>
      </p:ext>
    </p:extLst>
  </p:cSld>
  <p:clrMapOvr>
    <a:masterClrMapping/>
  </p:clrMapOvr>
  <p:transition>
    <p:wedg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80" indent="0">
              <a:buNone/>
              <a:defRPr sz="2000" b="1"/>
            </a:lvl2pPr>
            <a:lvl3pPr marL="913761" indent="0">
              <a:buNone/>
              <a:defRPr sz="1800" b="1"/>
            </a:lvl3pPr>
            <a:lvl4pPr marL="1370643" indent="0">
              <a:buNone/>
              <a:defRPr sz="1600" b="1"/>
            </a:lvl4pPr>
            <a:lvl5pPr marL="1827524" indent="0">
              <a:buNone/>
              <a:defRPr sz="1600" b="1"/>
            </a:lvl5pPr>
            <a:lvl6pPr marL="2284402" indent="0">
              <a:buNone/>
              <a:defRPr sz="1600" b="1"/>
            </a:lvl6pPr>
            <a:lvl7pPr marL="2741282" indent="0">
              <a:buNone/>
              <a:defRPr sz="1600" b="1"/>
            </a:lvl7pPr>
            <a:lvl8pPr marL="3198160" indent="0">
              <a:buNone/>
              <a:defRPr sz="1600" b="1"/>
            </a:lvl8pPr>
            <a:lvl9pPr marL="365504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880" indent="0">
              <a:buNone/>
              <a:defRPr sz="2000" b="1"/>
            </a:lvl2pPr>
            <a:lvl3pPr marL="913761" indent="0">
              <a:buNone/>
              <a:defRPr sz="1800" b="1"/>
            </a:lvl3pPr>
            <a:lvl4pPr marL="1370643" indent="0">
              <a:buNone/>
              <a:defRPr sz="1600" b="1"/>
            </a:lvl4pPr>
            <a:lvl5pPr marL="1827524" indent="0">
              <a:buNone/>
              <a:defRPr sz="1600" b="1"/>
            </a:lvl5pPr>
            <a:lvl6pPr marL="2284402" indent="0">
              <a:buNone/>
              <a:defRPr sz="1600" b="1"/>
            </a:lvl6pPr>
            <a:lvl7pPr marL="2741282" indent="0">
              <a:buNone/>
              <a:defRPr sz="1600" b="1"/>
            </a:lvl7pPr>
            <a:lvl8pPr marL="3198160" indent="0">
              <a:buNone/>
              <a:defRPr sz="1600" b="1"/>
            </a:lvl8pPr>
            <a:lvl9pPr marL="365504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AF47471D-F708-404D-B189-0BB3BCEE5240}" type="slidenum">
              <a:rPr lang="en-US"/>
              <a:pPr>
                <a:defRPr/>
              </a:pPr>
              <a:t>‹#›</a:t>
            </a:fld>
            <a:endParaRPr lang="en-US"/>
          </a:p>
        </p:txBody>
      </p:sp>
    </p:spTree>
    <p:extLst>
      <p:ext uri="{BB962C8B-B14F-4D97-AF65-F5344CB8AC3E}">
        <p14:creationId xmlns:p14="http://schemas.microsoft.com/office/powerpoint/2010/main" val="1063567609"/>
      </p:ext>
    </p:extLst>
  </p:cSld>
  <p:clrMapOvr>
    <a:masterClrMapping/>
  </p:clrMapOvr>
  <p:transition>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BD98F4EA-8E63-4DE6-9A96-151092D6F800}" type="slidenum">
              <a:rPr lang="en-US"/>
              <a:pPr>
                <a:defRPr/>
              </a:pPr>
              <a:t>‹#›</a:t>
            </a:fld>
            <a:endParaRPr lang="en-US"/>
          </a:p>
        </p:txBody>
      </p:sp>
    </p:spTree>
    <p:extLst>
      <p:ext uri="{BB962C8B-B14F-4D97-AF65-F5344CB8AC3E}">
        <p14:creationId xmlns:p14="http://schemas.microsoft.com/office/powerpoint/2010/main" val="1157148263"/>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6895" indent="0">
              <a:buNone/>
              <a:defRPr sz="1900">
                <a:solidFill>
                  <a:schemeClr val="tx1">
                    <a:tint val="75000"/>
                  </a:schemeClr>
                </a:solidFill>
              </a:defRPr>
            </a:lvl2pPr>
            <a:lvl3pPr marL="913791" indent="0">
              <a:buNone/>
              <a:defRPr sz="1600">
                <a:solidFill>
                  <a:schemeClr val="tx1">
                    <a:tint val="75000"/>
                  </a:schemeClr>
                </a:solidFill>
              </a:defRPr>
            </a:lvl3pPr>
            <a:lvl4pPr marL="1370688" indent="0">
              <a:buNone/>
              <a:defRPr sz="1400">
                <a:solidFill>
                  <a:schemeClr val="tx1">
                    <a:tint val="75000"/>
                  </a:schemeClr>
                </a:solidFill>
              </a:defRPr>
            </a:lvl4pPr>
            <a:lvl5pPr marL="1827584" indent="0">
              <a:buNone/>
              <a:defRPr sz="1400">
                <a:solidFill>
                  <a:schemeClr val="tx1">
                    <a:tint val="75000"/>
                  </a:schemeClr>
                </a:solidFill>
              </a:defRPr>
            </a:lvl5pPr>
            <a:lvl6pPr marL="2284476" indent="0">
              <a:buNone/>
              <a:defRPr sz="1400">
                <a:solidFill>
                  <a:schemeClr val="tx1">
                    <a:tint val="75000"/>
                  </a:schemeClr>
                </a:solidFill>
              </a:defRPr>
            </a:lvl6pPr>
            <a:lvl7pPr marL="2741371" indent="0">
              <a:buNone/>
              <a:defRPr sz="1400">
                <a:solidFill>
                  <a:schemeClr val="tx1">
                    <a:tint val="75000"/>
                  </a:schemeClr>
                </a:solidFill>
              </a:defRPr>
            </a:lvl7pPr>
            <a:lvl8pPr marL="3198264" indent="0">
              <a:buNone/>
              <a:defRPr sz="1400">
                <a:solidFill>
                  <a:schemeClr val="tx1">
                    <a:tint val="75000"/>
                  </a:schemeClr>
                </a:solidFill>
              </a:defRPr>
            </a:lvl8pPr>
            <a:lvl9pPr marL="365516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47892F-1EC1-402A-A5C3-7573BAF563BE}"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3960785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F3CF65DF-11AF-47D1-A948-FAC3F02B077B}" type="slidenum">
              <a:rPr lang="en-US"/>
              <a:pPr>
                <a:defRPr/>
              </a:pPr>
              <a:t>‹#›</a:t>
            </a:fld>
            <a:endParaRPr lang="en-US"/>
          </a:p>
        </p:txBody>
      </p:sp>
    </p:spTree>
    <p:extLst>
      <p:ext uri="{BB962C8B-B14F-4D97-AF65-F5344CB8AC3E}">
        <p14:creationId xmlns:p14="http://schemas.microsoft.com/office/powerpoint/2010/main" val="725709495"/>
      </p:ext>
    </p:extLst>
  </p:cSld>
  <p:clrMapOvr>
    <a:masterClrMapping/>
  </p:clrMapOvr>
  <p:transition>
    <p:wedg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2" y="1435103"/>
            <a:ext cx="3008313" cy="4691063"/>
          </a:xfrm>
        </p:spPr>
        <p:txBody>
          <a:bodyPr/>
          <a:lstStyle>
            <a:lvl1pPr marL="0" indent="0">
              <a:buNone/>
              <a:defRPr sz="1400"/>
            </a:lvl1pPr>
            <a:lvl2pPr marL="456880" indent="0">
              <a:buNone/>
              <a:defRPr sz="1200"/>
            </a:lvl2pPr>
            <a:lvl3pPr marL="913761" indent="0">
              <a:buNone/>
              <a:defRPr sz="1000"/>
            </a:lvl3pPr>
            <a:lvl4pPr marL="1370643" indent="0">
              <a:buNone/>
              <a:defRPr sz="900"/>
            </a:lvl4pPr>
            <a:lvl5pPr marL="1827524" indent="0">
              <a:buNone/>
              <a:defRPr sz="900"/>
            </a:lvl5pPr>
            <a:lvl6pPr marL="2284402" indent="0">
              <a:buNone/>
              <a:defRPr sz="900"/>
            </a:lvl6pPr>
            <a:lvl7pPr marL="2741282" indent="0">
              <a:buNone/>
              <a:defRPr sz="900"/>
            </a:lvl7pPr>
            <a:lvl8pPr marL="3198160" indent="0">
              <a:buNone/>
              <a:defRPr sz="900"/>
            </a:lvl8pPr>
            <a:lvl9pPr marL="365504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C4ED2190-77E9-4074-A57D-B8B4A3CB5D8F}" type="slidenum">
              <a:rPr lang="en-US"/>
              <a:pPr>
                <a:defRPr/>
              </a:pPr>
              <a:t>‹#›</a:t>
            </a:fld>
            <a:endParaRPr lang="en-US"/>
          </a:p>
        </p:txBody>
      </p:sp>
    </p:spTree>
    <p:extLst>
      <p:ext uri="{BB962C8B-B14F-4D97-AF65-F5344CB8AC3E}">
        <p14:creationId xmlns:p14="http://schemas.microsoft.com/office/powerpoint/2010/main" val="1781646343"/>
      </p:ext>
    </p:extLst>
  </p:cSld>
  <p:clrMapOvr>
    <a:masterClrMapping/>
  </p:clrMapOvr>
  <p:transition>
    <p:wedg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61" indent="0">
              <a:buNone/>
              <a:defRPr sz="2400"/>
            </a:lvl3pPr>
            <a:lvl4pPr marL="1370643" indent="0">
              <a:buNone/>
              <a:defRPr sz="2000"/>
            </a:lvl4pPr>
            <a:lvl5pPr marL="1827524" indent="0">
              <a:buNone/>
              <a:defRPr sz="2000"/>
            </a:lvl5pPr>
            <a:lvl6pPr marL="2284402" indent="0">
              <a:buNone/>
              <a:defRPr sz="2000"/>
            </a:lvl6pPr>
            <a:lvl7pPr marL="2741282" indent="0">
              <a:buNone/>
              <a:defRPr sz="2000"/>
            </a:lvl7pPr>
            <a:lvl8pPr marL="3198160" indent="0">
              <a:buNone/>
              <a:defRPr sz="2000"/>
            </a:lvl8pPr>
            <a:lvl9pPr marL="3655047"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880" indent="0">
              <a:buNone/>
              <a:defRPr sz="1200"/>
            </a:lvl2pPr>
            <a:lvl3pPr marL="913761" indent="0">
              <a:buNone/>
              <a:defRPr sz="1000"/>
            </a:lvl3pPr>
            <a:lvl4pPr marL="1370643" indent="0">
              <a:buNone/>
              <a:defRPr sz="900"/>
            </a:lvl4pPr>
            <a:lvl5pPr marL="1827524" indent="0">
              <a:buNone/>
              <a:defRPr sz="900"/>
            </a:lvl5pPr>
            <a:lvl6pPr marL="2284402" indent="0">
              <a:buNone/>
              <a:defRPr sz="900"/>
            </a:lvl6pPr>
            <a:lvl7pPr marL="2741282" indent="0">
              <a:buNone/>
              <a:defRPr sz="900"/>
            </a:lvl7pPr>
            <a:lvl8pPr marL="3198160" indent="0">
              <a:buNone/>
              <a:defRPr sz="900"/>
            </a:lvl8pPr>
            <a:lvl9pPr marL="365504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F97B70B4-0573-4AE8-8CEC-50C60FBA4DCC}" type="slidenum">
              <a:rPr lang="en-US"/>
              <a:pPr>
                <a:defRPr/>
              </a:pPr>
              <a:t>‹#›</a:t>
            </a:fld>
            <a:endParaRPr lang="en-US"/>
          </a:p>
        </p:txBody>
      </p:sp>
    </p:spTree>
    <p:extLst>
      <p:ext uri="{BB962C8B-B14F-4D97-AF65-F5344CB8AC3E}">
        <p14:creationId xmlns:p14="http://schemas.microsoft.com/office/powerpoint/2010/main" val="3954385332"/>
      </p:ext>
    </p:extLst>
  </p:cSld>
  <p:clrMapOvr>
    <a:masterClrMapping/>
  </p:clrMapOvr>
  <p:transition>
    <p:wedg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31A3502-4DBC-48D5-9CA0-A8E0ED51CD42}" type="slidenum">
              <a:rPr lang="en-US"/>
              <a:pPr>
                <a:defRPr/>
              </a:pPr>
              <a:t>‹#›</a:t>
            </a:fld>
            <a:endParaRPr lang="en-US"/>
          </a:p>
        </p:txBody>
      </p:sp>
    </p:spTree>
    <p:extLst>
      <p:ext uri="{BB962C8B-B14F-4D97-AF65-F5344CB8AC3E}">
        <p14:creationId xmlns:p14="http://schemas.microsoft.com/office/powerpoint/2010/main" val="1430881917"/>
      </p:ext>
    </p:extLst>
  </p:cSld>
  <p:clrMapOvr>
    <a:masterClrMapping/>
  </p:clrMapOvr>
  <p:transition>
    <p:wedg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1BBCBDB-5A14-4265-B3FE-806C2587F948}" type="slidenum">
              <a:rPr lang="en-US"/>
              <a:pPr>
                <a:defRPr/>
              </a:pPr>
              <a:t>‹#›</a:t>
            </a:fld>
            <a:endParaRPr lang="en-US"/>
          </a:p>
        </p:txBody>
      </p:sp>
    </p:spTree>
    <p:extLst>
      <p:ext uri="{BB962C8B-B14F-4D97-AF65-F5344CB8AC3E}">
        <p14:creationId xmlns:p14="http://schemas.microsoft.com/office/powerpoint/2010/main" val="3193533370"/>
      </p:ext>
    </p:extLst>
  </p:cSld>
  <p:clrMapOvr>
    <a:masterClrMapping/>
  </p:clrMapOvr>
  <p:transition>
    <p:wedg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440337" indent="0" algn="ctr">
              <a:buNone/>
              <a:defRPr>
                <a:solidFill>
                  <a:schemeClr val="tx1">
                    <a:tint val="75000"/>
                  </a:schemeClr>
                </a:solidFill>
              </a:defRPr>
            </a:lvl2pPr>
            <a:lvl3pPr marL="880677" indent="0" algn="ctr">
              <a:buNone/>
              <a:defRPr>
                <a:solidFill>
                  <a:schemeClr val="tx1">
                    <a:tint val="75000"/>
                  </a:schemeClr>
                </a:solidFill>
              </a:defRPr>
            </a:lvl3pPr>
            <a:lvl4pPr marL="1321014" indent="0" algn="ctr">
              <a:buNone/>
              <a:defRPr>
                <a:solidFill>
                  <a:schemeClr val="tx1">
                    <a:tint val="75000"/>
                  </a:schemeClr>
                </a:solidFill>
              </a:defRPr>
            </a:lvl4pPr>
            <a:lvl5pPr marL="1761352" indent="0" algn="ctr">
              <a:buNone/>
              <a:defRPr>
                <a:solidFill>
                  <a:schemeClr val="tx1">
                    <a:tint val="75000"/>
                  </a:schemeClr>
                </a:solidFill>
              </a:defRPr>
            </a:lvl5pPr>
            <a:lvl6pPr marL="2201690" indent="0" algn="ctr">
              <a:buNone/>
              <a:defRPr>
                <a:solidFill>
                  <a:schemeClr val="tx1">
                    <a:tint val="75000"/>
                  </a:schemeClr>
                </a:solidFill>
              </a:defRPr>
            </a:lvl6pPr>
            <a:lvl7pPr marL="2642029" indent="0" algn="ctr">
              <a:buNone/>
              <a:defRPr>
                <a:solidFill>
                  <a:schemeClr val="tx1">
                    <a:tint val="75000"/>
                  </a:schemeClr>
                </a:solidFill>
              </a:defRPr>
            </a:lvl7pPr>
            <a:lvl8pPr marL="3082366" indent="0" algn="ctr">
              <a:buNone/>
              <a:defRPr>
                <a:solidFill>
                  <a:schemeClr val="tx1">
                    <a:tint val="75000"/>
                  </a:schemeClr>
                </a:solidFill>
              </a:defRPr>
            </a:lvl8pPr>
            <a:lvl9pPr marL="35227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10DC69F5-804C-416D-90AF-E2E7DC429588}" type="datetimeFigureOut">
              <a:rPr lang="en-US"/>
              <a:pPr>
                <a:defRPr/>
              </a:pPr>
              <a:t>11/30/2021</a:t>
            </a:fld>
            <a:endParaRPr lang="en-US"/>
          </a:p>
        </p:txBody>
      </p:sp>
      <p:sp>
        <p:nvSpPr>
          <p:cNvPr id="5" name="Footer Placeholder 4"/>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DA5E1915-A66F-4052-9ABB-9ADCF023B27A}" type="slidenum">
              <a:rPr lang="en-US"/>
              <a:pPr>
                <a:defRPr/>
              </a:pPr>
              <a:t>‹#›</a:t>
            </a:fld>
            <a:endParaRPr lang="en-US"/>
          </a:p>
        </p:txBody>
      </p:sp>
    </p:spTree>
    <p:extLst>
      <p:ext uri="{BB962C8B-B14F-4D97-AF65-F5344CB8AC3E}">
        <p14:creationId xmlns:p14="http://schemas.microsoft.com/office/powerpoint/2010/main" val="2796336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C75C2BBC-8659-4E27-8AEB-C26E2D5B7926}" type="datetimeFigureOut">
              <a:rPr lang="en-US"/>
              <a:pPr>
                <a:defRPr/>
              </a:pPr>
              <a:t>11/30/2021</a:t>
            </a:fld>
            <a:endParaRPr lang="en-US"/>
          </a:p>
        </p:txBody>
      </p:sp>
      <p:sp>
        <p:nvSpPr>
          <p:cNvPr id="5" name="Footer Placeholder 4"/>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46A810FB-6C03-4098-94BD-FD53D7F7E95B}" type="slidenum">
              <a:rPr lang="en-US"/>
              <a:pPr>
                <a:defRPr/>
              </a:pPr>
              <a:t>‹#›</a:t>
            </a:fld>
            <a:endParaRPr lang="en-US"/>
          </a:p>
        </p:txBody>
      </p:sp>
    </p:spTree>
    <p:extLst>
      <p:ext uri="{BB962C8B-B14F-4D97-AF65-F5344CB8AC3E}">
        <p14:creationId xmlns:p14="http://schemas.microsoft.com/office/powerpoint/2010/main" val="683613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5"/>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1900">
                <a:solidFill>
                  <a:schemeClr val="tx1">
                    <a:tint val="75000"/>
                  </a:schemeClr>
                </a:solidFill>
              </a:defRPr>
            </a:lvl1pPr>
            <a:lvl2pPr marL="440337" indent="0">
              <a:buNone/>
              <a:defRPr sz="1700">
                <a:solidFill>
                  <a:schemeClr val="tx1">
                    <a:tint val="75000"/>
                  </a:schemeClr>
                </a:solidFill>
              </a:defRPr>
            </a:lvl2pPr>
            <a:lvl3pPr marL="880677" indent="0">
              <a:buNone/>
              <a:defRPr sz="1500">
                <a:solidFill>
                  <a:schemeClr val="tx1">
                    <a:tint val="75000"/>
                  </a:schemeClr>
                </a:solidFill>
              </a:defRPr>
            </a:lvl3pPr>
            <a:lvl4pPr marL="1321014" indent="0">
              <a:buNone/>
              <a:defRPr sz="1400">
                <a:solidFill>
                  <a:schemeClr val="tx1">
                    <a:tint val="75000"/>
                  </a:schemeClr>
                </a:solidFill>
              </a:defRPr>
            </a:lvl4pPr>
            <a:lvl5pPr marL="1761352" indent="0">
              <a:buNone/>
              <a:defRPr sz="1400">
                <a:solidFill>
                  <a:schemeClr val="tx1">
                    <a:tint val="75000"/>
                  </a:schemeClr>
                </a:solidFill>
              </a:defRPr>
            </a:lvl5pPr>
            <a:lvl6pPr marL="2201690" indent="0">
              <a:buNone/>
              <a:defRPr sz="1400">
                <a:solidFill>
                  <a:schemeClr val="tx1">
                    <a:tint val="75000"/>
                  </a:schemeClr>
                </a:solidFill>
              </a:defRPr>
            </a:lvl6pPr>
            <a:lvl7pPr marL="2642029" indent="0">
              <a:buNone/>
              <a:defRPr sz="1400">
                <a:solidFill>
                  <a:schemeClr val="tx1">
                    <a:tint val="75000"/>
                  </a:schemeClr>
                </a:solidFill>
              </a:defRPr>
            </a:lvl7pPr>
            <a:lvl8pPr marL="3082366" indent="0">
              <a:buNone/>
              <a:defRPr sz="1400">
                <a:solidFill>
                  <a:schemeClr val="tx1">
                    <a:tint val="75000"/>
                  </a:schemeClr>
                </a:solidFill>
              </a:defRPr>
            </a:lvl8pPr>
            <a:lvl9pPr marL="35227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88220257-EAAE-4FDA-A2DA-7878D34B3C82}" type="datetimeFigureOut">
              <a:rPr lang="en-US"/>
              <a:pPr>
                <a:defRPr/>
              </a:pPr>
              <a:t>11/30/2021</a:t>
            </a:fld>
            <a:endParaRPr lang="en-US"/>
          </a:p>
        </p:txBody>
      </p:sp>
      <p:sp>
        <p:nvSpPr>
          <p:cNvPr id="5" name="Footer Placeholder 4"/>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416C90C6-07EC-4DB9-9DE4-7F98C0DBF264}" type="slidenum">
              <a:rPr lang="en-US"/>
              <a:pPr>
                <a:defRPr/>
              </a:pPr>
              <a:t>‹#›</a:t>
            </a:fld>
            <a:endParaRPr lang="en-US"/>
          </a:p>
        </p:txBody>
      </p:sp>
    </p:spTree>
    <p:extLst>
      <p:ext uri="{BB962C8B-B14F-4D97-AF65-F5344CB8AC3E}">
        <p14:creationId xmlns:p14="http://schemas.microsoft.com/office/powerpoint/2010/main" val="9641145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600204"/>
            <a:ext cx="4038600" cy="452596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10AE5A45-A9EF-4B71-AA3B-368E7CF60F5B}" type="datetimeFigureOut">
              <a:rPr lang="en-US"/>
              <a:pPr>
                <a:defRPr/>
              </a:pPr>
              <a:t>11/30/2021</a:t>
            </a:fld>
            <a:endParaRPr lang="en-US"/>
          </a:p>
        </p:txBody>
      </p:sp>
      <p:sp>
        <p:nvSpPr>
          <p:cNvPr id="6" name="Footer Placeholder 5"/>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77BBD5D8-38B0-45BF-B415-03A85C444B70}" type="slidenum">
              <a:rPr lang="en-US"/>
              <a:pPr>
                <a:defRPr/>
              </a:pPr>
              <a:t>‹#›</a:t>
            </a:fld>
            <a:endParaRPr lang="en-US"/>
          </a:p>
        </p:txBody>
      </p:sp>
    </p:spTree>
    <p:extLst>
      <p:ext uri="{BB962C8B-B14F-4D97-AF65-F5344CB8AC3E}">
        <p14:creationId xmlns:p14="http://schemas.microsoft.com/office/powerpoint/2010/main" val="1307730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300" b="1"/>
            </a:lvl1pPr>
            <a:lvl2pPr marL="440337" indent="0">
              <a:buNone/>
              <a:defRPr sz="1900" b="1"/>
            </a:lvl2pPr>
            <a:lvl3pPr marL="880677" indent="0">
              <a:buNone/>
              <a:defRPr sz="1700" b="1"/>
            </a:lvl3pPr>
            <a:lvl4pPr marL="1321014" indent="0">
              <a:buNone/>
              <a:defRPr sz="1500" b="1"/>
            </a:lvl4pPr>
            <a:lvl5pPr marL="1761352" indent="0">
              <a:buNone/>
              <a:defRPr sz="1500" b="1"/>
            </a:lvl5pPr>
            <a:lvl6pPr marL="2201690" indent="0">
              <a:buNone/>
              <a:defRPr sz="1500" b="1"/>
            </a:lvl6pPr>
            <a:lvl7pPr marL="2642029" indent="0">
              <a:buNone/>
              <a:defRPr sz="1500" b="1"/>
            </a:lvl7pPr>
            <a:lvl8pPr marL="3082366" indent="0">
              <a:buNone/>
              <a:defRPr sz="1500" b="1"/>
            </a:lvl8pPr>
            <a:lvl9pPr marL="3522705" indent="0">
              <a:buNone/>
              <a:defRPr sz="15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300" b="1"/>
            </a:lvl1pPr>
            <a:lvl2pPr marL="440337" indent="0">
              <a:buNone/>
              <a:defRPr sz="1900" b="1"/>
            </a:lvl2pPr>
            <a:lvl3pPr marL="880677" indent="0">
              <a:buNone/>
              <a:defRPr sz="1700" b="1"/>
            </a:lvl3pPr>
            <a:lvl4pPr marL="1321014" indent="0">
              <a:buNone/>
              <a:defRPr sz="1500" b="1"/>
            </a:lvl4pPr>
            <a:lvl5pPr marL="1761352" indent="0">
              <a:buNone/>
              <a:defRPr sz="1500" b="1"/>
            </a:lvl5pPr>
            <a:lvl6pPr marL="2201690" indent="0">
              <a:buNone/>
              <a:defRPr sz="1500" b="1"/>
            </a:lvl6pPr>
            <a:lvl7pPr marL="2642029" indent="0">
              <a:buNone/>
              <a:defRPr sz="1500" b="1"/>
            </a:lvl7pPr>
            <a:lvl8pPr marL="3082366" indent="0">
              <a:buNone/>
              <a:defRPr sz="1500" b="1"/>
            </a:lvl8pPr>
            <a:lvl9pPr marL="352270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F398BC75-2705-437A-942E-0B868761E7D9}" type="datetimeFigureOut">
              <a:rPr lang="en-US"/>
              <a:pPr>
                <a:defRPr/>
              </a:pPr>
              <a:t>11/30/2021</a:t>
            </a:fld>
            <a:endParaRPr lang="en-US"/>
          </a:p>
        </p:txBody>
      </p:sp>
      <p:sp>
        <p:nvSpPr>
          <p:cNvPr id="8" name="Footer Placeholder 7"/>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8ED692B0-1BB2-4FC5-8645-F4F067502AF0}" type="slidenum">
              <a:rPr lang="en-US"/>
              <a:pPr>
                <a:defRPr/>
              </a:pPr>
              <a:t>‹#›</a:t>
            </a:fld>
            <a:endParaRPr lang="en-US"/>
          </a:p>
        </p:txBody>
      </p:sp>
    </p:spTree>
    <p:extLst>
      <p:ext uri="{BB962C8B-B14F-4D97-AF65-F5344CB8AC3E}">
        <p14:creationId xmlns:p14="http://schemas.microsoft.com/office/powerpoint/2010/main" val="225742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600201"/>
            <a:ext cx="4038600" cy="4525964"/>
          </a:xfrm>
        </p:spPr>
        <p:txBody>
          <a:bodyPr/>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199" y="1600201"/>
            <a:ext cx="4038600" cy="4525964"/>
          </a:xfrm>
        </p:spPr>
        <p:txBody>
          <a:bodyPr/>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47892F-1EC1-402A-A5C3-7573BAF563BE}" type="datetimeFigureOut">
              <a:rPr lang="en-US" smtClean="0"/>
              <a:pPr/>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324931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EB9FAED0-B774-4156-ACE7-405FFEB88AFF}" type="datetimeFigureOut">
              <a:rPr lang="en-US"/>
              <a:pPr>
                <a:defRPr/>
              </a:pPr>
              <a:t>11/30/2021</a:t>
            </a:fld>
            <a:endParaRPr lang="en-US"/>
          </a:p>
        </p:txBody>
      </p:sp>
      <p:sp>
        <p:nvSpPr>
          <p:cNvPr id="4" name="Footer Placeholder 3"/>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C0F3CCF8-5E48-4042-BEAB-7790248974B0}" type="slidenum">
              <a:rPr lang="en-US"/>
              <a:pPr>
                <a:defRPr/>
              </a:pPr>
              <a:t>‹#›</a:t>
            </a:fld>
            <a:endParaRPr lang="en-US"/>
          </a:p>
        </p:txBody>
      </p:sp>
    </p:spTree>
    <p:extLst>
      <p:ext uri="{BB962C8B-B14F-4D97-AF65-F5344CB8AC3E}">
        <p14:creationId xmlns:p14="http://schemas.microsoft.com/office/powerpoint/2010/main" val="262849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7DBF4F25-6ACA-4659-A486-4990F406C813}" type="datetimeFigureOut">
              <a:rPr lang="en-US"/>
              <a:pPr>
                <a:defRPr/>
              </a:pPr>
              <a:t>11/30/2021</a:t>
            </a:fld>
            <a:endParaRPr lang="en-US"/>
          </a:p>
        </p:txBody>
      </p:sp>
      <p:sp>
        <p:nvSpPr>
          <p:cNvPr id="3" name="Footer Placeholder 2"/>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68C07DD6-46AC-4D30-9202-AC3651E0EDB9}" type="slidenum">
              <a:rPr lang="en-US"/>
              <a:pPr>
                <a:defRPr/>
              </a:pPr>
              <a:t>‹#›</a:t>
            </a:fld>
            <a:endParaRPr lang="en-US"/>
          </a:p>
        </p:txBody>
      </p:sp>
    </p:spTree>
    <p:extLst>
      <p:ext uri="{BB962C8B-B14F-4D97-AF65-F5344CB8AC3E}">
        <p14:creationId xmlns:p14="http://schemas.microsoft.com/office/powerpoint/2010/main" val="1052218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1"/>
            <a:ext cx="3008313" cy="116205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3"/>
            <a:ext cx="3008313" cy="4691063"/>
          </a:xfrm>
        </p:spPr>
        <p:txBody>
          <a:bodyPr/>
          <a:lstStyle>
            <a:lvl1pPr marL="0" indent="0">
              <a:buNone/>
              <a:defRPr sz="1400"/>
            </a:lvl1pPr>
            <a:lvl2pPr marL="440337" indent="0">
              <a:buNone/>
              <a:defRPr sz="1100"/>
            </a:lvl2pPr>
            <a:lvl3pPr marL="880677" indent="0">
              <a:buNone/>
              <a:defRPr sz="1000"/>
            </a:lvl3pPr>
            <a:lvl4pPr marL="1321014" indent="0">
              <a:buNone/>
              <a:defRPr sz="900"/>
            </a:lvl4pPr>
            <a:lvl5pPr marL="1761352" indent="0">
              <a:buNone/>
              <a:defRPr sz="900"/>
            </a:lvl5pPr>
            <a:lvl6pPr marL="2201690" indent="0">
              <a:buNone/>
              <a:defRPr sz="900"/>
            </a:lvl6pPr>
            <a:lvl7pPr marL="2642029" indent="0">
              <a:buNone/>
              <a:defRPr sz="900"/>
            </a:lvl7pPr>
            <a:lvl8pPr marL="3082366" indent="0">
              <a:buNone/>
              <a:defRPr sz="900"/>
            </a:lvl8pPr>
            <a:lvl9pPr marL="35227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3740405B-AEF9-4F3D-B628-338C8812E22C}" type="datetimeFigureOut">
              <a:rPr lang="en-US"/>
              <a:pPr>
                <a:defRPr/>
              </a:pPr>
              <a:t>11/30/2021</a:t>
            </a:fld>
            <a:endParaRPr lang="en-US"/>
          </a:p>
        </p:txBody>
      </p:sp>
      <p:sp>
        <p:nvSpPr>
          <p:cNvPr id="6" name="Footer Placeholder 5"/>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76783B48-148D-46C3-A148-89BB35F68878}" type="slidenum">
              <a:rPr lang="en-US"/>
              <a:pPr>
                <a:defRPr/>
              </a:pPr>
              <a:t>‹#›</a:t>
            </a:fld>
            <a:endParaRPr lang="en-US"/>
          </a:p>
        </p:txBody>
      </p:sp>
    </p:spTree>
    <p:extLst>
      <p:ext uri="{BB962C8B-B14F-4D97-AF65-F5344CB8AC3E}">
        <p14:creationId xmlns:p14="http://schemas.microsoft.com/office/powerpoint/2010/main" val="2547097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100"/>
            </a:lvl1pPr>
            <a:lvl2pPr marL="440337" indent="0">
              <a:buNone/>
              <a:defRPr sz="2700"/>
            </a:lvl2pPr>
            <a:lvl3pPr marL="880677" indent="0">
              <a:buNone/>
              <a:defRPr sz="2300"/>
            </a:lvl3pPr>
            <a:lvl4pPr marL="1321014" indent="0">
              <a:buNone/>
              <a:defRPr sz="1900"/>
            </a:lvl4pPr>
            <a:lvl5pPr marL="1761352" indent="0">
              <a:buNone/>
              <a:defRPr sz="1900"/>
            </a:lvl5pPr>
            <a:lvl6pPr marL="2201690" indent="0">
              <a:buNone/>
              <a:defRPr sz="1900"/>
            </a:lvl6pPr>
            <a:lvl7pPr marL="2642029" indent="0">
              <a:buNone/>
              <a:defRPr sz="1900"/>
            </a:lvl7pPr>
            <a:lvl8pPr marL="3082366" indent="0">
              <a:buNone/>
              <a:defRPr sz="1900"/>
            </a:lvl8pPr>
            <a:lvl9pPr marL="3522705" indent="0">
              <a:buNone/>
              <a:defRPr sz="1900"/>
            </a:lvl9pPr>
          </a:lstStyle>
          <a:p>
            <a:pPr lvl="0"/>
            <a:endParaRPr lang="en-US" noProof="0"/>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40337" indent="0">
              <a:buNone/>
              <a:defRPr sz="1100"/>
            </a:lvl2pPr>
            <a:lvl3pPr marL="880677" indent="0">
              <a:buNone/>
              <a:defRPr sz="1000"/>
            </a:lvl3pPr>
            <a:lvl4pPr marL="1321014" indent="0">
              <a:buNone/>
              <a:defRPr sz="900"/>
            </a:lvl4pPr>
            <a:lvl5pPr marL="1761352" indent="0">
              <a:buNone/>
              <a:defRPr sz="900"/>
            </a:lvl5pPr>
            <a:lvl6pPr marL="2201690" indent="0">
              <a:buNone/>
              <a:defRPr sz="900"/>
            </a:lvl6pPr>
            <a:lvl7pPr marL="2642029" indent="0">
              <a:buNone/>
              <a:defRPr sz="900"/>
            </a:lvl7pPr>
            <a:lvl8pPr marL="3082366" indent="0">
              <a:buNone/>
              <a:defRPr sz="900"/>
            </a:lvl8pPr>
            <a:lvl9pPr marL="35227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11902A2B-6A51-41BB-8B98-551B9A01993E}" type="datetimeFigureOut">
              <a:rPr lang="en-US"/>
              <a:pPr>
                <a:defRPr/>
              </a:pPr>
              <a:t>11/30/2021</a:t>
            </a:fld>
            <a:endParaRPr lang="en-US"/>
          </a:p>
        </p:txBody>
      </p:sp>
      <p:sp>
        <p:nvSpPr>
          <p:cNvPr id="6" name="Footer Placeholder 5"/>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A0CE744B-A669-427D-A1D4-06B9F385BC41}" type="slidenum">
              <a:rPr lang="en-US"/>
              <a:pPr>
                <a:defRPr/>
              </a:pPr>
              <a:t>‹#›</a:t>
            </a:fld>
            <a:endParaRPr lang="en-US"/>
          </a:p>
        </p:txBody>
      </p:sp>
    </p:spTree>
    <p:extLst>
      <p:ext uri="{BB962C8B-B14F-4D97-AF65-F5344CB8AC3E}">
        <p14:creationId xmlns:p14="http://schemas.microsoft.com/office/powerpoint/2010/main" val="38731248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033E4558-10A2-4ADF-86F4-BEC89A05850E}" type="datetimeFigureOut">
              <a:rPr lang="en-US"/>
              <a:pPr>
                <a:defRPr/>
              </a:pPr>
              <a:t>11/30/2021</a:t>
            </a:fld>
            <a:endParaRPr lang="en-US"/>
          </a:p>
        </p:txBody>
      </p:sp>
      <p:sp>
        <p:nvSpPr>
          <p:cNvPr id="5" name="Footer Placeholder 4"/>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8E7C8004-7F68-45DE-80DE-822E93968907}" type="slidenum">
              <a:rPr lang="en-US"/>
              <a:pPr>
                <a:defRPr/>
              </a:pPr>
              <a:t>‹#›</a:t>
            </a:fld>
            <a:endParaRPr lang="en-US"/>
          </a:p>
        </p:txBody>
      </p:sp>
    </p:spTree>
    <p:extLst>
      <p:ext uri="{BB962C8B-B14F-4D97-AF65-F5344CB8AC3E}">
        <p14:creationId xmlns:p14="http://schemas.microsoft.com/office/powerpoint/2010/main" val="15995922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F4E1D1B0-5021-47EC-B48F-7A75DCA28F8E}" type="datetimeFigureOut">
              <a:rPr lang="en-US"/>
              <a:pPr>
                <a:defRPr/>
              </a:pPr>
              <a:t>11/30/2021</a:t>
            </a:fld>
            <a:endParaRPr lang="en-US"/>
          </a:p>
        </p:txBody>
      </p:sp>
      <p:sp>
        <p:nvSpPr>
          <p:cNvPr id="5" name="Footer Placeholder 4"/>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D875D2E5-2A76-409B-A22F-7FA8FC59E90B}" type="slidenum">
              <a:rPr lang="en-US"/>
              <a:pPr>
                <a:defRPr/>
              </a:pPr>
              <a:t>‹#›</a:t>
            </a:fld>
            <a:endParaRPr lang="en-US"/>
          </a:p>
        </p:txBody>
      </p:sp>
    </p:spTree>
    <p:extLst>
      <p:ext uri="{BB962C8B-B14F-4D97-AF65-F5344CB8AC3E}">
        <p14:creationId xmlns:p14="http://schemas.microsoft.com/office/powerpoint/2010/main" val="1350102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300" b="1"/>
            </a:lvl1pPr>
            <a:lvl2pPr marL="456895" indent="0">
              <a:buNone/>
              <a:defRPr sz="2000" b="1"/>
            </a:lvl2pPr>
            <a:lvl3pPr marL="913791" indent="0">
              <a:buNone/>
              <a:defRPr sz="1900" b="1"/>
            </a:lvl3pPr>
            <a:lvl4pPr marL="1370688" indent="0">
              <a:buNone/>
              <a:defRPr sz="1600" b="1"/>
            </a:lvl4pPr>
            <a:lvl5pPr marL="1827584" indent="0">
              <a:buNone/>
              <a:defRPr sz="1600" b="1"/>
            </a:lvl5pPr>
            <a:lvl6pPr marL="2284476" indent="0">
              <a:buNone/>
              <a:defRPr sz="1600" b="1"/>
            </a:lvl6pPr>
            <a:lvl7pPr marL="2741371" indent="0">
              <a:buNone/>
              <a:defRPr sz="1600" b="1"/>
            </a:lvl7pPr>
            <a:lvl8pPr marL="3198264" indent="0">
              <a:buNone/>
              <a:defRPr sz="1600" b="1"/>
            </a:lvl8pPr>
            <a:lvl9pPr marL="365516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7"/>
            <a:ext cx="4040188" cy="3951288"/>
          </a:xfrm>
        </p:spPr>
        <p:txBody>
          <a:bodyPr/>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300" b="1"/>
            </a:lvl1pPr>
            <a:lvl2pPr marL="456895" indent="0">
              <a:buNone/>
              <a:defRPr sz="2000" b="1"/>
            </a:lvl2pPr>
            <a:lvl3pPr marL="913791" indent="0">
              <a:buNone/>
              <a:defRPr sz="1900" b="1"/>
            </a:lvl3pPr>
            <a:lvl4pPr marL="1370688" indent="0">
              <a:buNone/>
              <a:defRPr sz="1600" b="1"/>
            </a:lvl4pPr>
            <a:lvl5pPr marL="1827584" indent="0">
              <a:buNone/>
              <a:defRPr sz="1600" b="1"/>
            </a:lvl5pPr>
            <a:lvl6pPr marL="2284476" indent="0">
              <a:buNone/>
              <a:defRPr sz="1600" b="1"/>
            </a:lvl6pPr>
            <a:lvl7pPr marL="2741371" indent="0">
              <a:buNone/>
              <a:defRPr sz="1600" b="1"/>
            </a:lvl7pPr>
            <a:lvl8pPr marL="3198264" indent="0">
              <a:buNone/>
              <a:defRPr sz="1600" b="1"/>
            </a:lvl8pPr>
            <a:lvl9pPr marL="365516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7"/>
            <a:ext cx="4041775" cy="3951288"/>
          </a:xfrm>
        </p:spPr>
        <p:txBody>
          <a:bodyPr/>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47892F-1EC1-402A-A5C3-7573BAF563BE}" type="datetimeFigureOut">
              <a:rPr lang="en-US" smtClean="0"/>
              <a:pPr/>
              <a:t>11/30/2021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300823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47892F-1EC1-402A-A5C3-7573BAF563BE}" type="datetimeFigureOut">
              <a:rPr lang="en-US" smtClean="0"/>
              <a:pPr/>
              <a:t>11/30/2021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717054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7892F-1EC1-402A-A5C3-7573BAF563BE}" type="datetimeFigureOut">
              <a:rPr lang="en-US" smtClean="0"/>
              <a:pPr/>
              <a:t>11/30/2021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220289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61"/>
            <a:ext cx="300831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2" y="273054"/>
            <a:ext cx="5111749"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4" cy="4691064"/>
          </a:xfrm>
        </p:spPr>
        <p:txBody>
          <a:bodyPr/>
          <a:lstStyle>
            <a:lvl1pPr marL="0" indent="0">
              <a:buNone/>
              <a:defRPr sz="1400"/>
            </a:lvl1pPr>
            <a:lvl2pPr marL="456895" indent="0">
              <a:buNone/>
              <a:defRPr sz="1200"/>
            </a:lvl2pPr>
            <a:lvl3pPr marL="913791" indent="0">
              <a:buNone/>
              <a:defRPr sz="1000"/>
            </a:lvl3pPr>
            <a:lvl4pPr marL="1370688" indent="0">
              <a:buNone/>
              <a:defRPr sz="900"/>
            </a:lvl4pPr>
            <a:lvl5pPr marL="1827584" indent="0">
              <a:buNone/>
              <a:defRPr sz="900"/>
            </a:lvl5pPr>
            <a:lvl6pPr marL="2284476" indent="0">
              <a:buNone/>
              <a:defRPr sz="900"/>
            </a:lvl6pPr>
            <a:lvl7pPr marL="2741371" indent="0">
              <a:buNone/>
              <a:defRPr sz="900"/>
            </a:lvl7pPr>
            <a:lvl8pPr marL="3198264" indent="0">
              <a:buNone/>
              <a:defRPr sz="900"/>
            </a:lvl8pPr>
            <a:lvl9pPr marL="365516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47892F-1EC1-402A-A5C3-7573BAF563BE}" type="datetimeFigureOut">
              <a:rPr lang="en-US" smtClean="0"/>
              <a:pPr/>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1043160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95" indent="0">
              <a:buNone/>
              <a:defRPr sz="2800"/>
            </a:lvl2pPr>
            <a:lvl3pPr marL="913791" indent="0">
              <a:buNone/>
              <a:defRPr sz="2300"/>
            </a:lvl3pPr>
            <a:lvl4pPr marL="1370688" indent="0">
              <a:buNone/>
              <a:defRPr sz="2000"/>
            </a:lvl4pPr>
            <a:lvl5pPr marL="1827584" indent="0">
              <a:buNone/>
              <a:defRPr sz="2000"/>
            </a:lvl5pPr>
            <a:lvl6pPr marL="2284476" indent="0">
              <a:buNone/>
              <a:defRPr sz="2000"/>
            </a:lvl6pPr>
            <a:lvl7pPr marL="2741371" indent="0">
              <a:buNone/>
              <a:defRPr sz="2000"/>
            </a:lvl7pPr>
            <a:lvl8pPr marL="3198264" indent="0">
              <a:buNone/>
              <a:defRPr sz="2000"/>
            </a:lvl8pPr>
            <a:lvl9pPr marL="3655166"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95" indent="0">
              <a:buNone/>
              <a:defRPr sz="1200"/>
            </a:lvl2pPr>
            <a:lvl3pPr marL="913791" indent="0">
              <a:buNone/>
              <a:defRPr sz="1000"/>
            </a:lvl3pPr>
            <a:lvl4pPr marL="1370688" indent="0">
              <a:buNone/>
              <a:defRPr sz="900"/>
            </a:lvl4pPr>
            <a:lvl5pPr marL="1827584" indent="0">
              <a:buNone/>
              <a:defRPr sz="900"/>
            </a:lvl5pPr>
            <a:lvl6pPr marL="2284476" indent="0">
              <a:buNone/>
              <a:defRPr sz="900"/>
            </a:lvl6pPr>
            <a:lvl7pPr marL="2741371" indent="0">
              <a:buNone/>
              <a:defRPr sz="900"/>
            </a:lvl7pPr>
            <a:lvl8pPr marL="3198264" indent="0">
              <a:buNone/>
              <a:defRPr sz="900"/>
            </a:lvl8pPr>
            <a:lvl9pPr marL="365516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47892F-1EC1-402A-A5C3-7573BAF563BE}" type="datetimeFigureOut">
              <a:rPr lang="en-US" smtClean="0"/>
              <a:pPr/>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401914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1" cy="1143000"/>
          </a:xfrm>
          <a:prstGeom prst="rect">
            <a:avLst/>
          </a:prstGeom>
        </p:spPr>
        <p:txBody>
          <a:bodyPr vert="horz" lIns="91379" tIns="45690" rIns="91379" bIns="45690" rtlCol="0" anchor="ctr">
            <a:normAutofit/>
          </a:bodyPr>
          <a:lstStyle/>
          <a:p>
            <a:r>
              <a:rPr lang="en-US"/>
              <a:t>Click to edit Master title style</a:t>
            </a:r>
          </a:p>
        </p:txBody>
      </p:sp>
      <p:sp>
        <p:nvSpPr>
          <p:cNvPr id="3" name="Text Placeholder 2"/>
          <p:cNvSpPr>
            <a:spLocks noGrp="1"/>
          </p:cNvSpPr>
          <p:nvPr>
            <p:ph type="body" idx="1"/>
          </p:nvPr>
        </p:nvSpPr>
        <p:spPr>
          <a:xfrm>
            <a:off x="457201" y="1600201"/>
            <a:ext cx="8229601" cy="4525964"/>
          </a:xfrm>
          <a:prstGeom prst="rect">
            <a:avLst/>
          </a:prstGeom>
        </p:spPr>
        <p:txBody>
          <a:bodyPr vert="horz" lIns="91379" tIns="45690" rIns="91379" bIns="456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1" y="6356353"/>
            <a:ext cx="2133601" cy="365125"/>
          </a:xfrm>
          <a:prstGeom prst="rect">
            <a:avLst/>
          </a:prstGeom>
        </p:spPr>
        <p:txBody>
          <a:bodyPr vert="horz" lIns="91379" tIns="45690" rIns="91379" bIns="45690" rtlCol="0" anchor="ctr"/>
          <a:lstStyle>
            <a:lvl1pPr algn="l">
              <a:defRPr sz="1200">
                <a:solidFill>
                  <a:schemeClr val="tx1">
                    <a:tint val="75000"/>
                  </a:schemeClr>
                </a:solidFill>
              </a:defRPr>
            </a:lvl1pPr>
          </a:lstStyle>
          <a:p>
            <a:fld id="{F947892F-1EC1-402A-A5C3-7573BAF563BE}" type="datetimeFigureOut">
              <a:rPr lang="en-US" smtClean="0"/>
              <a:pPr/>
              <a:t>11/30/2021</a:t>
            </a:fld>
            <a:endParaRPr lang="en-US"/>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379" tIns="45690" rIns="91379" bIns="4569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3"/>
            <a:ext cx="2133601" cy="365125"/>
          </a:xfrm>
          <a:prstGeom prst="rect">
            <a:avLst/>
          </a:prstGeom>
        </p:spPr>
        <p:txBody>
          <a:bodyPr vert="horz" lIns="91379" tIns="45690" rIns="91379" bIns="45690" rtlCol="0" anchor="ctr"/>
          <a:lstStyle>
            <a:lvl1pPr algn="r">
              <a:defRPr sz="1200">
                <a:solidFill>
                  <a:schemeClr val="tx1">
                    <a:tint val="75000"/>
                  </a:schemeClr>
                </a:solidFill>
              </a:defRPr>
            </a:lvl1pPr>
          </a:lstStyle>
          <a:p>
            <a:fld id="{1D605D4E-5999-42A7-947F-9DAFA66F50BA}" type="slidenum">
              <a:rPr lang="en-US" smtClean="0"/>
              <a:pPr/>
              <a:t>‹#›</a:t>
            </a:fld>
            <a:endParaRPr lang="en-US"/>
          </a:p>
        </p:txBody>
      </p:sp>
    </p:spTree>
    <p:extLst>
      <p:ext uri="{BB962C8B-B14F-4D97-AF65-F5344CB8AC3E}">
        <p14:creationId xmlns:p14="http://schemas.microsoft.com/office/powerpoint/2010/main" val="1518480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791" rtl="0" eaLnBrk="1" latinLnBrk="0" hangingPunct="1">
        <a:spcBef>
          <a:spcPct val="0"/>
        </a:spcBef>
        <a:buNone/>
        <a:defRPr sz="4400" kern="1200">
          <a:solidFill>
            <a:schemeClr val="tx1"/>
          </a:solidFill>
          <a:latin typeface="+mj-lt"/>
          <a:ea typeface="+mj-ea"/>
          <a:cs typeface="+mj-cs"/>
        </a:defRPr>
      </a:lvl1pPr>
    </p:titleStyle>
    <p:bodyStyle>
      <a:lvl1pPr marL="342673" indent="-342673" algn="l" defTabSz="9137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56" indent="-285562" algn="l" defTabSz="9137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240" indent="-228444" algn="l" defTabSz="913791"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132" indent="-228444" algn="l" defTabSz="9137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027" indent="-228444" algn="l" defTabSz="9137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920" indent="-228444" algn="l" defTabSz="9137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816" indent="-228444" algn="l" defTabSz="9137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711" indent="-228444" algn="l" defTabSz="9137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610" indent="-228444" algn="l" defTabSz="9137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91" rtl="0" eaLnBrk="1" latinLnBrk="0" hangingPunct="1">
        <a:defRPr sz="1900" kern="1200">
          <a:solidFill>
            <a:schemeClr val="tx1"/>
          </a:solidFill>
          <a:latin typeface="+mn-lt"/>
          <a:ea typeface="+mn-ea"/>
          <a:cs typeface="+mn-cs"/>
        </a:defRPr>
      </a:lvl1pPr>
      <a:lvl2pPr marL="456895" algn="l" defTabSz="913791" rtl="0" eaLnBrk="1" latinLnBrk="0" hangingPunct="1">
        <a:defRPr sz="1900" kern="1200">
          <a:solidFill>
            <a:schemeClr val="tx1"/>
          </a:solidFill>
          <a:latin typeface="+mn-lt"/>
          <a:ea typeface="+mn-ea"/>
          <a:cs typeface="+mn-cs"/>
        </a:defRPr>
      </a:lvl2pPr>
      <a:lvl3pPr marL="913791" algn="l" defTabSz="913791" rtl="0" eaLnBrk="1" latinLnBrk="0" hangingPunct="1">
        <a:defRPr sz="1900" kern="1200">
          <a:solidFill>
            <a:schemeClr val="tx1"/>
          </a:solidFill>
          <a:latin typeface="+mn-lt"/>
          <a:ea typeface="+mn-ea"/>
          <a:cs typeface="+mn-cs"/>
        </a:defRPr>
      </a:lvl3pPr>
      <a:lvl4pPr marL="1370688" algn="l" defTabSz="913791" rtl="0" eaLnBrk="1" latinLnBrk="0" hangingPunct="1">
        <a:defRPr sz="1900" kern="1200">
          <a:solidFill>
            <a:schemeClr val="tx1"/>
          </a:solidFill>
          <a:latin typeface="+mn-lt"/>
          <a:ea typeface="+mn-ea"/>
          <a:cs typeface="+mn-cs"/>
        </a:defRPr>
      </a:lvl4pPr>
      <a:lvl5pPr marL="1827584" algn="l" defTabSz="913791" rtl="0" eaLnBrk="1" latinLnBrk="0" hangingPunct="1">
        <a:defRPr sz="1900" kern="1200">
          <a:solidFill>
            <a:schemeClr val="tx1"/>
          </a:solidFill>
          <a:latin typeface="+mn-lt"/>
          <a:ea typeface="+mn-ea"/>
          <a:cs typeface="+mn-cs"/>
        </a:defRPr>
      </a:lvl5pPr>
      <a:lvl6pPr marL="2284476" algn="l" defTabSz="913791" rtl="0" eaLnBrk="1" latinLnBrk="0" hangingPunct="1">
        <a:defRPr sz="1900" kern="1200">
          <a:solidFill>
            <a:schemeClr val="tx1"/>
          </a:solidFill>
          <a:latin typeface="+mn-lt"/>
          <a:ea typeface="+mn-ea"/>
          <a:cs typeface="+mn-cs"/>
        </a:defRPr>
      </a:lvl6pPr>
      <a:lvl7pPr marL="2741371" algn="l" defTabSz="913791" rtl="0" eaLnBrk="1" latinLnBrk="0" hangingPunct="1">
        <a:defRPr sz="1900" kern="1200">
          <a:solidFill>
            <a:schemeClr val="tx1"/>
          </a:solidFill>
          <a:latin typeface="+mn-lt"/>
          <a:ea typeface="+mn-ea"/>
          <a:cs typeface="+mn-cs"/>
        </a:defRPr>
      </a:lvl7pPr>
      <a:lvl8pPr marL="3198264" algn="l" defTabSz="913791" rtl="0" eaLnBrk="1" latinLnBrk="0" hangingPunct="1">
        <a:defRPr sz="1900" kern="1200">
          <a:solidFill>
            <a:schemeClr val="tx1"/>
          </a:solidFill>
          <a:latin typeface="+mn-lt"/>
          <a:ea typeface="+mn-ea"/>
          <a:cs typeface="+mn-cs"/>
        </a:defRPr>
      </a:lvl8pPr>
      <a:lvl9pPr marL="3655166" algn="l" defTabSz="91379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5" tIns="45690" rIns="91375" bIns="4569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5" tIns="45690" rIns="91375" bIns="456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375" tIns="45690" rIns="91375" bIns="45690" rtlCol="0" anchor="ctr"/>
          <a:lstStyle>
            <a:lvl1pPr algn="l" eaLnBrk="1" hangingPunct="1">
              <a:defRPr sz="900">
                <a:solidFill>
                  <a:schemeClr val="tx1">
                    <a:tint val="75000"/>
                  </a:schemeClr>
                </a:solidFill>
              </a:defRPr>
            </a:lvl1pPr>
          </a:lstStyle>
          <a:p>
            <a:pPr defTabSz="639824" fontAlgn="base">
              <a:spcBef>
                <a:spcPct val="0"/>
              </a:spcBef>
              <a:spcAft>
                <a:spcPct val="0"/>
              </a:spcAft>
              <a:defRPr/>
            </a:pPr>
            <a:endParaRPr lang="en-US">
              <a:solidFill>
                <a:prstClr val="black">
                  <a:tint val="75000"/>
                </a:prstClr>
              </a:solidFill>
              <a:latin typeface=".VnArial" pitchFamily="34" charset="0"/>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375" tIns="45690" rIns="91375" bIns="45690" rtlCol="0" anchor="ctr"/>
          <a:lstStyle>
            <a:lvl1pPr algn="ctr" eaLnBrk="1" hangingPunct="1">
              <a:defRPr sz="900">
                <a:solidFill>
                  <a:schemeClr val="tx1">
                    <a:tint val="75000"/>
                  </a:schemeClr>
                </a:solidFill>
              </a:defRPr>
            </a:lvl1pPr>
          </a:lstStyle>
          <a:p>
            <a:pPr defTabSz="639824" fontAlgn="base">
              <a:spcBef>
                <a:spcPct val="0"/>
              </a:spcBef>
              <a:spcAft>
                <a:spcPct val="0"/>
              </a:spcAft>
              <a:defRPr/>
            </a:pPr>
            <a:r>
              <a:rPr lang="en-US">
                <a:solidFill>
                  <a:prstClr val="black">
                    <a:tint val="75000"/>
                  </a:prstClr>
                </a:solidFill>
                <a:latin typeface=".VnArial" pitchFamily="34" charset="0"/>
              </a:rPr>
              <a:t>hongthanh0874.violet.vn</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wrap="square" lIns="91375" tIns="45690" rIns="91375" bIns="45690" numCol="1" anchor="ctr" anchorCtr="0" compatLnSpc="1">
            <a:prstTxWarp prst="textNoShape">
              <a:avLst/>
            </a:prstTxWarp>
          </a:bodyPr>
          <a:lstStyle>
            <a:lvl1pPr algn="r" eaLnBrk="1" hangingPunct="1">
              <a:defRPr sz="900">
                <a:solidFill>
                  <a:srgbClr val="898989"/>
                </a:solidFill>
              </a:defRPr>
            </a:lvl1pPr>
          </a:lstStyle>
          <a:p>
            <a:pPr defTabSz="639824" fontAlgn="base">
              <a:spcBef>
                <a:spcPct val="0"/>
              </a:spcBef>
              <a:spcAft>
                <a:spcPct val="0"/>
              </a:spcAft>
              <a:defRPr/>
            </a:pPr>
            <a:fld id="{6EE1332E-D7F1-4AB5-A808-C809A1BAFA76}" type="slidenum">
              <a:rPr lang="en-US" smtClean="0">
                <a:latin typeface=".VnArial" pitchFamily="34" charset="0"/>
              </a:rPr>
              <a:pPr defTabSz="639824" fontAlgn="base">
                <a:spcBef>
                  <a:spcPct val="0"/>
                </a:spcBef>
                <a:spcAft>
                  <a:spcPct val="0"/>
                </a:spcAft>
                <a:defRPr/>
              </a:pPr>
              <a:t>‹#›</a:t>
            </a:fld>
            <a:endParaRPr lang="en-US">
              <a:latin typeface=".VnArial" pitchFamily="34" charset="0"/>
            </a:endParaRPr>
          </a:p>
        </p:txBody>
      </p:sp>
      <p:pic>
        <p:nvPicPr>
          <p:cNvPr id="1031" name="Picture 7" descr="FSB_Background3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7779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spd="slow">
    <p:wipe/>
    <p:sndAc>
      <p:endSnd/>
    </p:sndAc>
  </p:transition>
  <p:hf sldNum="0" hdr="0" dt="0"/>
  <p:txStyles>
    <p:titleStyle>
      <a:lvl1pPr algn="l" defTabSz="68387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3873"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3873"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3873"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3873"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6880" algn="l" defTabSz="685315" rtl="0" fontAlgn="base">
        <a:lnSpc>
          <a:spcPct val="90000"/>
        </a:lnSpc>
        <a:spcBef>
          <a:spcPct val="0"/>
        </a:spcBef>
        <a:spcAft>
          <a:spcPct val="0"/>
        </a:spcAft>
        <a:defRPr sz="3300">
          <a:solidFill>
            <a:schemeClr val="tx1"/>
          </a:solidFill>
          <a:latin typeface="Calibri Light" panose="020F0302020204030204" pitchFamily="34" charset="0"/>
        </a:defRPr>
      </a:lvl6pPr>
      <a:lvl7pPr marL="913761" algn="l" defTabSz="685315" rtl="0" fontAlgn="base">
        <a:lnSpc>
          <a:spcPct val="90000"/>
        </a:lnSpc>
        <a:spcBef>
          <a:spcPct val="0"/>
        </a:spcBef>
        <a:spcAft>
          <a:spcPct val="0"/>
        </a:spcAft>
        <a:defRPr sz="3300">
          <a:solidFill>
            <a:schemeClr val="tx1"/>
          </a:solidFill>
          <a:latin typeface="Calibri Light" panose="020F0302020204030204" pitchFamily="34" charset="0"/>
        </a:defRPr>
      </a:lvl7pPr>
      <a:lvl8pPr marL="1370643" algn="l" defTabSz="685315" rtl="0" fontAlgn="base">
        <a:lnSpc>
          <a:spcPct val="90000"/>
        </a:lnSpc>
        <a:spcBef>
          <a:spcPct val="0"/>
        </a:spcBef>
        <a:spcAft>
          <a:spcPct val="0"/>
        </a:spcAft>
        <a:defRPr sz="3300">
          <a:solidFill>
            <a:schemeClr val="tx1"/>
          </a:solidFill>
          <a:latin typeface="Calibri Light" panose="020F0302020204030204" pitchFamily="34" charset="0"/>
        </a:defRPr>
      </a:lvl8pPr>
      <a:lvl9pPr marL="1827524" algn="l" defTabSz="685315"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69775" indent="-169775" algn="l" defTabSz="683873"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2506" indent="-169775" algn="l" defTabSz="683873" rtl="0" eaLnBrk="0" fontAlgn="base" hangingPunct="0">
        <a:lnSpc>
          <a:spcPct val="90000"/>
        </a:lnSpc>
        <a:spcBef>
          <a:spcPts val="375"/>
        </a:spcBef>
        <a:spcAft>
          <a:spcPct val="0"/>
        </a:spcAft>
        <a:buFont typeface="Arial" pitchFamily="34" charset="0"/>
        <a:buChar char="•"/>
        <a:defRPr sz="2800" kern="1200">
          <a:solidFill>
            <a:schemeClr val="tx1"/>
          </a:solidFill>
          <a:latin typeface="+mn-lt"/>
          <a:ea typeface="+mn-ea"/>
          <a:cs typeface="+mn-cs"/>
        </a:defRPr>
      </a:lvl2pPr>
      <a:lvl3pPr marL="855243" indent="-169775" algn="l" defTabSz="683873"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197963" indent="-169775" algn="l" defTabSz="683873"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0693" indent="-169775" algn="l" defTabSz="683873"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4630"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287"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953"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611"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315" rtl="0" eaLnBrk="1" latinLnBrk="0" hangingPunct="1">
        <a:defRPr sz="1400" kern="1200">
          <a:solidFill>
            <a:schemeClr val="tx1"/>
          </a:solidFill>
          <a:latin typeface="+mn-lt"/>
          <a:ea typeface="+mn-ea"/>
          <a:cs typeface="+mn-cs"/>
        </a:defRPr>
      </a:lvl1pPr>
      <a:lvl2pPr marL="342662" algn="l" defTabSz="685315" rtl="0" eaLnBrk="1" latinLnBrk="0" hangingPunct="1">
        <a:defRPr sz="1400" kern="1200">
          <a:solidFill>
            <a:schemeClr val="tx1"/>
          </a:solidFill>
          <a:latin typeface="+mn-lt"/>
          <a:ea typeface="+mn-ea"/>
          <a:cs typeface="+mn-cs"/>
        </a:defRPr>
      </a:lvl2pPr>
      <a:lvl3pPr marL="685315" algn="l" defTabSz="685315" rtl="0" eaLnBrk="1" latinLnBrk="0" hangingPunct="1">
        <a:defRPr sz="1400" kern="1200">
          <a:solidFill>
            <a:schemeClr val="tx1"/>
          </a:solidFill>
          <a:latin typeface="+mn-lt"/>
          <a:ea typeface="+mn-ea"/>
          <a:cs typeface="+mn-cs"/>
        </a:defRPr>
      </a:lvl3pPr>
      <a:lvl4pPr marL="1027982" algn="l" defTabSz="685315" rtl="0" eaLnBrk="1" latinLnBrk="0" hangingPunct="1">
        <a:defRPr sz="1400" kern="1200">
          <a:solidFill>
            <a:schemeClr val="tx1"/>
          </a:solidFill>
          <a:latin typeface="+mn-lt"/>
          <a:ea typeface="+mn-ea"/>
          <a:cs typeface="+mn-cs"/>
        </a:defRPr>
      </a:lvl4pPr>
      <a:lvl5pPr marL="1370643" algn="l" defTabSz="685315" rtl="0" eaLnBrk="1" latinLnBrk="0" hangingPunct="1">
        <a:defRPr sz="1400" kern="1200">
          <a:solidFill>
            <a:schemeClr val="tx1"/>
          </a:solidFill>
          <a:latin typeface="+mn-lt"/>
          <a:ea typeface="+mn-ea"/>
          <a:cs typeface="+mn-cs"/>
        </a:defRPr>
      </a:lvl5pPr>
      <a:lvl6pPr marL="1713299" algn="l" defTabSz="685315" rtl="0" eaLnBrk="1" latinLnBrk="0" hangingPunct="1">
        <a:defRPr sz="1400" kern="1200">
          <a:solidFill>
            <a:schemeClr val="tx1"/>
          </a:solidFill>
          <a:latin typeface="+mn-lt"/>
          <a:ea typeface="+mn-ea"/>
          <a:cs typeface="+mn-cs"/>
        </a:defRPr>
      </a:lvl6pPr>
      <a:lvl7pPr marL="2055962" algn="l" defTabSz="685315" rtl="0" eaLnBrk="1" latinLnBrk="0" hangingPunct="1">
        <a:defRPr sz="1400" kern="1200">
          <a:solidFill>
            <a:schemeClr val="tx1"/>
          </a:solidFill>
          <a:latin typeface="+mn-lt"/>
          <a:ea typeface="+mn-ea"/>
          <a:cs typeface="+mn-cs"/>
        </a:defRPr>
      </a:lvl7pPr>
      <a:lvl8pPr marL="2398620" algn="l" defTabSz="685315" rtl="0" eaLnBrk="1" latinLnBrk="0" hangingPunct="1">
        <a:defRPr sz="1400" kern="1200">
          <a:solidFill>
            <a:schemeClr val="tx1"/>
          </a:solidFill>
          <a:latin typeface="+mn-lt"/>
          <a:ea typeface="+mn-ea"/>
          <a:cs typeface="+mn-cs"/>
        </a:defRPr>
      </a:lvl8pPr>
      <a:lvl9pPr marL="2741282" algn="l" defTabSz="685315"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5" tIns="45690" rIns="91375" bIns="4569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5" tIns="45690" rIns="91375" bIns="456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5" tIns="45690" rIns="91375" bIns="45690" numCol="1" anchor="t" anchorCtr="0" compatLnSpc="1">
            <a:prstTxWarp prst="textNoShape">
              <a:avLst/>
            </a:prstTxWarp>
          </a:bodyPr>
          <a:lstStyle>
            <a:lvl1pPr eaLnBrk="1" hangingPunct="1">
              <a:defRPr sz="1400" b="0">
                <a:solidFill>
                  <a:srgbClr val="000000"/>
                </a:solidFill>
                <a:latin typeface="+mn-lt"/>
              </a:defRPr>
            </a:lvl1pPr>
          </a:lstStyle>
          <a:p>
            <a:pPr defTabSz="639856"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5" tIns="45690" rIns="91375" bIns="45690" numCol="1" anchor="t" anchorCtr="0" compatLnSpc="1">
            <a:prstTxWarp prst="textNoShape">
              <a:avLst/>
            </a:prstTxWarp>
          </a:bodyPr>
          <a:lstStyle>
            <a:lvl1pPr algn="ctr" eaLnBrk="1" hangingPunct="1">
              <a:defRPr sz="1400" b="0">
                <a:solidFill>
                  <a:srgbClr val="000000"/>
                </a:solidFill>
                <a:latin typeface="+mn-lt"/>
              </a:defRPr>
            </a:lvl1pPr>
          </a:lstStyle>
          <a:p>
            <a:pPr defTabSz="639856"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5" tIns="45690" rIns="91375" bIns="45690" numCol="1" anchor="t" anchorCtr="0" compatLnSpc="1">
            <a:prstTxWarp prst="textNoShape">
              <a:avLst/>
            </a:prstTxWarp>
          </a:bodyPr>
          <a:lstStyle>
            <a:lvl1pPr algn="r" eaLnBrk="1" hangingPunct="1">
              <a:defRPr sz="1400" b="0">
                <a:solidFill>
                  <a:srgbClr val="000000"/>
                </a:solidFill>
                <a:latin typeface="+mn-lt"/>
              </a:defRPr>
            </a:lvl1pPr>
          </a:lstStyle>
          <a:p>
            <a:pPr defTabSz="639856" fontAlgn="base">
              <a:spcBef>
                <a:spcPct val="0"/>
              </a:spcBef>
              <a:spcAft>
                <a:spcPct val="0"/>
              </a:spcAft>
              <a:defRPr/>
            </a:pPr>
            <a:fld id="{FB1CE940-62C0-41B2-A6AC-2CDB04F56495}" type="slidenum">
              <a:rPr lang="en-US" smtClean="0"/>
              <a:pPr defTabSz="639856" fontAlgn="base">
                <a:spcBef>
                  <a:spcPct val="0"/>
                </a:spcBef>
                <a:spcAft>
                  <a:spcPct val="0"/>
                </a:spcAft>
                <a:defRPr/>
              </a:pPr>
              <a:t>‹#›</a:t>
            </a:fld>
            <a:endParaRPr lang="en-US"/>
          </a:p>
        </p:txBody>
      </p:sp>
    </p:spTree>
    <p:extLst>
      <p:ext uri="{BB962C8B-B14F-4D97-AF65-F5344CB8AC3E}">
        <p14:creationId xmlns:p14="http://schemas.microsoft.com/office/powerpoint/2010/main" val="246019863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68" decel="100000"/>
                                        <p:tgtEl>
                                          <p:spTgt spid="1026"/>
                                        </p:tgtEl>
                                      </p:cBhvr>
                                    </p:animEffect>
                                    <p:animScale>
                                      <p:cBhvr>
                                        <p:cTn id="8" dur="768" decel="100000"/>
                                        <p:tgtEl>
                                          <p:spTgt spid="1026"/>
                                        </p:tgtEl>
                                      </p:cBhvr>
                                      <p:from x="10000" y="10000"/>
                                      <p:to x="200000" y="450000"/>
                                    </p:animScale>
                                    <p:animScale>
                                      <p:cBhvr>
                                        <p:cTn id="9" dur="1230" accel="100000" fill="hold">
                                          <p:stCondLst>
                                            <p:cond delay="768"/>
                                          </p:stCondLst>
                                        </p:cTn>
                                        <p:tgtEl>
                                          <p:spTgt spid="1026"/>
                                        </p:tgtEl>
                                      </p:cBhvr>
                                      <p:from x="200000" y="450000"/>
                                      <p:to x="100000" y="100000"/>
                                    </p:animScale>
                                    <p:set>
                                      <p:cBhvr>
                                        <p:cTn id="10" dur="768" fill="hold"/>
                                        <p:tgtEl>
                                          <p:spTgt spid="1026"/>
                                        </p:tgtEl>
                                        <p:attrNameLst>
                                          <p:attrName>ppt_x</p:attrName>
                                        </p:attrNameLst>
                                      </p:cBhvr>
                                      <p:to>
                                        <p:strVal val="(0.5)"/>
                                      </p:to>
                                    </p:set>
                                    <p:anim from="(0.5)" to="(#ppt_x)" calcmode="lin" valueType="num">
                                      <p:cBhvr>
                                        <p:cTn id="11" dur="1230" accel="100000" fill="hold">
                                          <p:stCondLst>
                                            <p:cond delay="768"/>
                                          </p:stCondLst>
                                        </p:cTn>
                                        <p:tgtEl>
                                          <p:spTgt spid="1026"/>
                                        </p:tgtEl>
                                        <p:attrNameLst>
                                          <p:attrName>ppt_x</p:attrName>
                                        </p:attrNameLst>
                                      </p:cBhvr>
                                    </p:anim>
                                    <p:set>
                                      <p:cBhvr>
                                        <p:cTn id="12" dur="768" fill="hold"/>
                                        <p:tgtEl>
                                          <p:spTgt spid="1026"/>
                                        </p:tgtEl>
                                        <p:attrNameLst>
                                          <p:attrName>ppt_y</p:attrName>
                                        </p:attrNameLst>
                                      </p:cBhvr>
                                      <p:to>
                                        <p:strVal val="(#ppt_y+0.4)"/>
                                      </p:to>
                                    </p:set>
                                    <p:anim from="(#ppt_y+0.4)" to="(#ppt_y)" calcmode="lin" valueType="num">
                                      <p:cBhvr>
                                        <p:cTn id="13" dur="1230" accel="100000" fill="hold">
                                          <p:stCondLst>
                                            <p:cond delay="768"/>
                                          </p:stCondLst>
                                        </p:cTn>
                                        <p:tgtEl>
                                          <p:spTgt spid="102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027">
                                            <p:txEl>
                                              <p:pRg st="0" end="0"/>
                                            </p:txEl>
                                          </p:spTgt>
                                        </p:tgtEl>
                                        <p:attrNameLst>
                                          <p:attrName>style.visibility</p:attrName>
                                        </p:attrNameLst>
                                      </p:cBhvr>
                                      <p:to>
                                        <p:strVal val="visible"/>
                                      </p:to>
                                    </p:set>
                                    <p:anim calcmode="lin" valueType="num">
                                      <p:cBhvr>
                                        <p:cTn id="18"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02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027">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027">
                                            <p:txEl>
                                              <p:pRg st="1" end="1"/>
                                            </p:txEl>
                                          </p:spTgt>
                                        </p:tgtEl>
                                        <p:attrNameLst>
                                          <p:attrName>style.visibility</p:attrName>
                                        </p:attrNameLst>
                                      </p:cBhvr>
                                      <p:to>
                                        <p:strVal val="visible"/>
                                      </p:to>
                                    </p:set>
                                    <p:anim calcmode="lin" valueType="num">
                                      <p:cBhvr>
                                        <p:cTn id="2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027">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1027">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027">
                                            <p:txEl>
                                              <p:pRg st="2" end="2"/>
                                            </p:txEl>
                                          </p:spTgt>
                                        </p:tgtEl>
                                        <p:attrNameLst>
                                          <p:attrName>style.visibility</p:attrName>
                                        </p:attrNameLst>
                                      </p:cBhvr>
                                      <p:to>
                                        <p:strVal val="visible"/>
                                      </p:to>
                                    </p:set>
                                    <p:anim calcmode="lin" valueType="num">
                                      <p:cBhvr>
                                        <p:cTn id="28"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2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27">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027">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027">
                                            <p:txEl>
                                              <p:pRg st="4" end="4"/>
                                            </p:txEl>
                                          </p:spTgt>
                                        </p:tgtEl>
                                        <p:attrNameLst>
                                          <p:attrName>style.visibility</p:attrName>
                                        </p:attrNameLst>
                                      </p:cBhvr>
                                      <p:to>
                                        <p:strVal val="visible"/>
                                      </p:to>
                                    </p:set>
                                    <p:anim calcmode="lin" valueType="num">
                                      <p:cBhvr>
                                        <p:cTn id="38"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1027">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53"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880" algn="ctr" rtl="0" fontAlgn="base">
        <a:spcBef>
          <a:spcPct val="0"/>
        </a:spcBef>
        <a:spcAft>
          <a:spcPct val="0"/>
        </a:spcAft>
        <a:defRPr sz="4400">
          <a:solidFill>
            <a:schemeClr val="tx2"/>
          </a:solidFill>
          <a:latin typeface="Arial" charset="0"/>
        </a:defRPr>
      </a:lvl6pPr>
      <a:lvl7pPr marL="913761" algn="ctr" rtl="0" fontAlgn="base">
        <a:spcBef>
          <a:spcPct val="0"/>
        </a:spcBef>
        <a:spcAft>
          <a:spcPct val="0"/>
        </a:spcAft>
        <a:defRPr sz="4400">
          <a:solidFill>
            <a:schemeClr val="tx2"/>
          </a:solidFill>
          <a:latin typeface="Arial" charset="0"/>
        </a:defRPr>
      </a:lvl7pPr>
      <a:lvl8pPr marL="1370643" algn="ctr" rtl="0" fontAlgn="base">
        <a:spcBef>
          <a:spcPct val="0"/>
        </a:spcBef>
        <a:spcAft>
          <a:spcPct val="0"/>
        </a:spcAft>
        <a:defRPr sz="4400">
          <a:solidFill>
            <a:schemeClr val="tx2"/>
          </a:solidFill>
          <a:latin typeface="Arial" charset="0"/>
        </a:defRPr>
      </a:lvl8pPr>
      <a:lvl9pPr marL="1827524" algn="ctr" rtl="0" fontAlgn="base">
        <a:spcBef>
          <a:spcPct val="0"/>
        </a:spcBef>
        <a:spcAft>
          <a:spcPct val="0"/>
        </a:spcAft>
        <a:defRPr sz="4400">
          <a:solidFill>
            <a:schemeClr val="tx2"/>
          </a:solidFill>
          <a:latin typeface="Arial" charset="0"/>
        </a:defRPr>
      </a:lvl9pPr>
    </p:titleStyle>
    <p:bodyStyle>
      <a:lvl1pPr marL="341143" indent="-341143" algn="l" rtl="0" eaLnBrk="0" fontAlgn="base" hangingPunct="0">
        <a:spcBef>
          <a:spcPct val="20000"/>
        </a:spcBef>
        <a:spcAft>
          <a:spcPct val="0"/>
        </a:spcAft>
        <a:buChar char="•"/>
        <a:defRPr sz="3200">
          <a:solidFill>
            <a:schemeClr val="tx1"/>
          </a:solidFill>
          <a:latin typeface="+mn-lt"/>
          <a:ea typeface="+mn-ea"/>
          <a:cs typeface="+mn-cs"/>
        </a:defRPr>
      </a:lvl1pPr>
      <a:lvl2pPr marL="740993" indent="-284023" algn="l" rtl="0" eaLnBrk="0" fontAlgn="base" hangingPunct="0">
        <a:spcBef>
          <a:spcPct val="20000"/>
        </a:spcBef>
        <a:spcAft>
          <a:spcPct val="0"/>
        </a:spcAft>
        <a:buChar char="–"/>
        <a:defRPr sz="2800">
          <a:solidFill>
            <a:schemeClr val="tx1"/>
          </a:solidFill>
          <a:latin typeface="+mn-lt"/>
        </a:defRPr>
      </a:lvl2pPr>
      <a:lvl3pPr marL="1140843" indent="-226901" algn="l" rtl="0" eaLnBrk="0" fontAlgn="base" hangingPunct="0">
        <a:spcBef>
          <a:spcPct val="20000"/>
        </a:spcBef>
        <a:spcAft>
          <a:spcPct val="0"/>
        </a:spcAft>
        <a:buChar char="•"/>
        <a:defRPr sz="2400">
          <a:solidFill>
            <a:schemeClr val="tx1"/>
          </a:solidFill>
          <a:latin typeface="+mn-lt"/>
        </a:defRPr>
      </a:lvl3pPr>
      <a:lvl4pPr marL="1597813" indent="-226901" algn="l" rtl="0" eaLnBrk="0" fontAlgn="base" hangingPunct="0">
        <a:spcBef>
          <a:spcPct val="20000"/>
        </a:spcBef>
        <a:spcAft>
          <a:spcPct val="0"/>
        </a:spcAft>
        <a:buChar char="–"/>
        <a:defRPr sz="2000">
          <a:solidFill>
            <a:schemeClr val="tx1"/>
          </a:solidFill>
          <a:latin typeface="+mn-lt"/>
        </a:defRPr>
      </a:lvl4pPr>
      <a:lvl5pPr marL="2054786" indent="-226901" algn="l" rtl="0" eaLnBrk="0" fontAlgn="base" hangingPunct="0">
        <a:spcBef>
          <a:spcPct val="20000"/>
        </a:spcBef>
        <a:spcAft>
          <a:spcPct val="0"/>
        </a:spcAft>
        <a:buChar char="»"/>
        <a:defRPr sz="2000">
          <a:solidFill>
            <a:schemeClr val="tx1"/>
          </a:solidFill>
          <a:latin typeface="+mn-lt"/>
        </a:defRPr>
      </a:lvl5pPr>
      <a:lvl6pPr marL="2512838" indent="-228439" algn="l" rtl="0" fontAlgn="base">
        <a:spcBef>
          <a:spcPct val="20000"/>
        </a:spcBef>
        <a:spcAft>
          <a:spcPct val="0"/>
        </a:spcAft>
        <a:buChar char="»"/>
        <a:defRPr sz="2000">
          <a:solidFill>
            <a:schemeClr val="tx1"/>
          </a:solidFill>
          <a:latin typeface="+mn-lt"/>
        </a:defRPr>
      </a:lvl6pPr>
      <a:lvl7pPr marL="2969719" indent="-228439" algn="l" rtl="0" fontAlgn="base">
        <a:spcBef>
          <a:spcPct val="20000"/>
        </a:spcBef>
        <a:spcAft>
          <a:spcPct val="0"/>
        </a:spcAft>
        <a:buChar char="»"/>
        <a:defRPr sz="2000">
          <a:solidFill>
            <a:schemeClr val="tx1"/>
          </a:solidFill>
          <a:latin typeface="+mn-lt"/>
        </a:defRPr>
      </a:lvl7pPr>
      <a:lvl8pPr marL="3426602" indent="-228439" algn="l" rtl="0" fontAlgn="base">
        <a:spcBef>
          <a:spcPct val="20000"/>
        </a:spcBef>
        <a:spcAft>
          <a:spcPct val="0"/>
        </a:spcAft>
        <a:buChar char="»"/>
        <a:defRPr sz="2000">
          <a:solidFill>
            <a:schemeClr val="tx1"/>
          </a:solidFill>
          <a:latin typeface="+mn-lt"/>
        </a:defRPr>
      </a:lvl8pPr>
      <a:lvl9pPr marL="3883482" indent="-22843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761" rtl="0" eaLnBrk="1" latinLnBrk="0" hangingPunct="1">
        <a:defRPr sz="1800" kern="1200">
          <a:solidFill>
            <a:schemeClr val="tx1"/>
          </a:solidFill>
          <a:latin typeface="+mn-lt"/>
          <a:ea typeface="+mn-ea"/>
          <a:cs typeface="+mn-cs"/>
        </a:defRPr>
      </a:lvl1pPr>
      <a:lvl2pPr marL="456880" algn="l" defTabSz="913761" rtl="0" eaLnBrk="1" latinLnBrk="0" hangingPunct="1">
        <a:defRPr sz="1800" kern="1200">
          <a:solidFill>
            <a:schemeClr val="tx1"/>
          </a:solidFill>
          <a:latin typeface="+mn-lt"/>
          <a:ea typeface="+mn-ea"/>
          <a:cs typeface="+mn-cs"/>
        </a:defRPr>
      </a:lvl2pPr>
      <a:lvl3pPr marL="913761" algn="l" defTabSz="913761" rtl="0" eaLnBrk="1" latinLnBrk="0" hangingPunct="1">
        <a:defRPr sz="1800" kern="1200">
          <a:solidFill>
            <a:schemeClr val="tx1"/>
          </a:solidFill>
          <a:latin typeface="+mn-lt"/>
          <a:ea typeface="+mn-ea"/>
          <a:cs typeface="+mn-cs"/>
        </a:defRPr>
      </a:lvl3pPr>
      <a:lvl4pPr marL="1370643" algn="l" defTabSz="913761" rtl="0" eaLnBrk="1" latinLnBrk="0" hangingPunct="1">
        <a:defRPr sz="1800" kern="1200">
          <a:solidFill>
            <a:schemeClr val="tx1"/>
          </a:solidFill>
          <a:latin typeface="+mn-lt"/>
          <a:ea typeface="+mn-ea"/>
          <a:cs typeface="+mn-cs"/>
        </a:defRPr>
      </a:lvl4pPr>
      <a:lvl5pPr marL="1827524" algn="l" defTabSz="913761" rtl="0" eaLnBrk="1" latinLnBrk="0" hangingPunct="1">
        <a:defRPr sz="1800" kern="1200">
          <a:solidFill>
            <a:schemeClr val="tx1"/>
          </a:solidFill>
          <a:latin typeface="+mn-lt"/>
          <a:ea typeface="+mn-ea"/>
          <a:cs typeface="+mn-cs"/>
        </a:defRPr>
      </a:lvl5pPr>
      <a:lvl6pPr marL="2284402" algn="l" defTabSz="913761" rtl="0" eaLnBrk="1" latinLnBrk="0" hangingPunct="1">
        <a:defRPr sz="1800" kern="1200">
          <a:solidFill>
            <a:schemeClr val="tx1"/>
          </a:solidFill>
          <a:latin typeface="+mn-lt"/>
          <a:ea typeface="+mn-ea"/>
          <a:cs typeface="+mn-cs"/>
        </a:defRPr>
      </a:lvl6pPr>
      <a:lvl7pPr marL="2741282" algn="l" defTabSz="913761" rtl="0" eaLnBrk="1" latinLnBrk="0" hangingPunct="1">
        <a:defRPr sz="1800" kern="1200">
          <a:solidFill>
            <a:schemeClr val="tx1"/>
          </a:solidFill>
          <a:latin typeface="+mn-lt"/>
          <a:ea typeface="+mn-ea"/>
          <a:cs typeface="+mn-cs"/>
        </a:defRPr>
      </a:lvl7pPr>
      <a:lvl8pPr marL="3198160" algn="l" defTabSz="913761" rtl="0" eaLnBrk="1" latinLnBrk="0" hangingPunct="1">
        <a:defRPr sz="1800" kern="1200">
          <a:solidFill>
            <a:schemeClr val="tx1"/>
          </a:solidFill>
          <a:latin typeface="+mn-lt"/>
          <a:ea typeface="+mn-ea"/>
          <a:cs typeface="+mn-cs"/>
        </a:defRPr>
      </a:lvl8pPr>
      <a:lvl9pPr marL="3655047" algn="l" defTabSz="91376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066" tIns="44035" rIns="88066" bIns="44035"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066" tIns="44035" rIns="88066" bIns="4403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88066" tIns="44035" rIns="88066" bIns="44035" rtlCol="0" anchor="ctr"/>
          <a:lstStyle>
            <a:lvl1pPr algn="l" defTabSz="783670" eaLnBrk="1" fontAlgn="auto" hangingPunct="1">
              <a:spcBef>
                <a:spcPts val="0"/>
              </a:spcBef>
              <a:spcAft>
                <a:spcPts val="0"/>
              </a:spcAft>
              <a:defRPr sz="1100" smtClean="0">
                <a:solidFill>
                  <a:prstClr val="black">
                    <a:tint val="75000"/>
                  </a:prstClr>
                </a:solidFill>
                <a:latin typeface="Calibri"/>
              </a:defRPr>
            </a:lvl1pPr>
          </a:lstStyle>
          <a:p>
            <a:pPr>
              <a:defRPr/>
            </a:pPr>
            <a:fld id="{19185BEE-83AD-461B-880E-1900F3B25551}" type="datetimeFigureOut">
              <a:rPr lang="en-US"/>
              <a:pPr>
                <a:defRPr/>
              </a:pPr>
              <a:t>11/30/2021</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88066" tIns="44035" rIns="88066" bIns="44035" rtlCol="0" anchor="ctr"/>
          <a:lstStyle>
            <a:lvl1pPr algn="ctr" defTabSz="783670" eaLnBrk="1" fontAlgn="auto" hangingPunct="1">
              <a:spcBef>
                <a:spcPts val="0"/>
              </a:spcBef>
              <a:spcAft>
                <a:spcPts val="0"/>
              </a:spcAft>
              <a:defRPr sz="11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88066" tIns="44035" rIns="88066" bIns="44035" rtlCol="0" anchor="ctr"/>
          <a:lstStyle>
            <a:lvl1pPr algn="r" defTabSz="783670" eaLnBrk="1" fontAlgn="auto" hangingPunct="1">
              <a:spcBef>
                <a:spcPts val="0"/>
              </a:spcBef>
              <a:spcAft>
                <a:spcPts val="0"/>
              </a:spcAft>
              <a:defRPr sz="1100" smtClean="0">
                <a:solidFill>
                  <a:prstClr val="black">
                    <a:tint val="75000"/>
                  </a:prstClr>
                </a:solidFill>
                <a:latin typeface="Calibri"/>
              </a:defRPr>
            </a:lvl1pPr>
          </a:lstStyle>
          <a:p>
            <a:pPr>
              <a:defRPr/>
            </a:pPr>
            <a:fld id="{23EF241F-3AF4-4400-A4EC-6984C391FFB0}" type="slidenum">
              <a:rPr lang="en-US"/>
              <a:pPr>
                <a:defRPr/>
              </a:pPr>
              <a:t>‹#›</a:t>
            </a:fld>
            <a:endParaRPr lang="en-US"/>
          </a:p>
        </p:txBody>
      </p:sp>
    </p:spTree>
    <p:extLst>
      <p:ext uri="{BB962C8B-B14F-4D97-AF65-F5344CB8AC3E}">
        <p14:creationId xmlns:p14="http://schemas.microsoft.com/office/powerpoint/2010/main" val="407506488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879211" rtl="0" fontAlgn="base">
        <a:spcBef>
          <a:spcPct val="0"/>
        </a:spcBef>
        <a:spcAft>
          <a:spcPct val="0"/>
        </a:spcAft>
        <a:defRPr sz="4200" kern="1200">
          <a:solidFill>
            <a:schemeClr val="tx1"/>
          </a:solidFill>
          <a:latin typeface="+mj-lt"/>
          <a:ea typeface="+mj-ea"/>
          <a:cs typeface="+mj-cs"/>
        </a:defRPr>
      </a:lvl1pPr>
      <a:lvl2pPr algn="ctr" defTabSz="879211" rtl="0" fontAlgn="base">
        <a:spcBef>
          <a:spcPct val="0"/>
        </a:spcBef>
        <a:spcAft>
          <a:spcPct val="0"/>
        </a:spcAft>
        <a:defRPr sz="4200">
          <a:solidFill>
            <a:schemeClr val="tx1"/>
          </a:solidFill>
          <a:latin typeface="Calibri" pitchFamily="34" charset="0"/>
        </a:defRPr>
      </a:lvl2pPr>
      <a:lvl3pPr algn="ctr" defTabSz="879211" rtl="0" fontAlgn="base">
        <a:spcBef>
          <a:spcPct val="0"/>
        </a:spcBef>
        <a:spcAft>
          <a:spcPct val="0"/>
        </a:spcAft>
        <a:defRPr sz="4200">
          <a:solidFill>
            <a:schemeClr val="tx1"/>
          </a:solidFill>
          <a:latin typeface="Calibri" pitchFamily="34" charset="0"/>
        </a:defRPr>
      </a:lvl3pPr>
      <a:lvl4pPr algn="ctr" defTabSz="879211" rtl="0" fontAlgn="base">
        <a:spcBef>
          <a:spcPct val="0"/>
        </a:spcBef>
        <a:spcAft>
          <a:spcPct val="0"/>
        </a:spcAft>
        <a:defRPr sz="4200">
          <a:solidFill>
            <a:schemeClr val="tx1"/>
          </a:solidFill>
          <a:latin typeface="Calibri" pitchFamily="34" charset="0"/>
        </a:defRPr>
      </a:lvl4pPr>
      <a:lvl5pPr algn="ctr" defTabSz="879211" rtl="0" fontAlgn="base">
        <a:spcBef>
          <a:spcPct val="0"/>
        </a:spcBef>
        <a:spcAft>
          <a:spcPct val="0"/>
        </a:spcAft>
        <a:defRPr sz="4200">
          <a:solidFill>
            <a:schemeClr val="tx1"/>
          </a:solidFill>
          <a:latin typeface="Calibri" pitchFamily="34" charset="0"/>
        </a:defRPr>
      </a:lvl5pPr>
      <a:lvl6pPr marL="457062" algn="ctr" defTabSz="879211" rtl="0" fontAlgn="base">
        <a:spcBef>
          <a:spcPct val="0"/>
        </a:spcBef>
        <a:spcAft>
          <a:spcPct val="0"/>
        </a:spcAft>
        <a:defRPr sz="4200">
          <a:solidFill>
            <a:schemeClr val="tx1"/>
          </a:solidFill>
          <a:latin typeface="Calibri" pitchFamily="34" charset="0"/>
        </a:defRPr>
      </a:lvl6pPr>
      <a:lvl7pPr marL="914127" algn="ctr" defTabSz="879211" rtl="0" fontAlgn="base">
        <a:spcBef>
          <a:spcPct val="0"/>
        </a:spcBef>
        <a:spcAft>
          <a:spcPct val="0"/>
        </a:spcAft>
        <a:defRPr sz="4200">
          <a:solidFill>
            <a:schemeClr val="tx1"/>
          </a:solidFill>
          <a:latin typeface="Calibri" pitchFamily="34" charset="0"/>
        </a:defRPr>
      </a:lvl7pPr>
      <a:lvl8pPr marL="1371190" algn="ctr" defTabSz="879211" rtl="0" fontAlgn="base">
        <a:spcBef>
          <a:spcPct val="0"/>
        </a:spcBef>
        <a:spcAft>
          <a:spcPct val="0"/>
        </a:spcAft>
        <a:defRPr sz="4200">
          <a:solidFill>
            <a:schemeClr val="tx1"/>
          </a:solidFill>
          <a:latin typeface="Calibri" pitchFamily="34" charset="0"/>
        </a:defRPr>
      </a:lvl8pPr>
      <a:lvl9pPr marL="1828254" algn="ctr" defTabSz="879211" rtl="0" fontAlgn="base">
        <a:spcBef>
          <a:spcPct val="0"/>
        </a:spcBef>
        <a:spcAft>
          <a:spcPct val="0"/>
        </a:spcAft>
        <a:defRPr sz="4200">
          <a:solidFill>
            <a:schemeClr val="tx1"/>
          </a:solidFill>
          <a:latin typeface="Calibri" pitchFamily="34" charset="0"/>
        </a:defRPr>
      </a:lvl9pPr>
    </p:titleStyle>
    <p:bodyStyle>
      <a:lvl1pPr marL="330103" indent="-330103" algn="l" defTabSz="879211" rtl="0" fontAlgn="base">
        <a:spcBef>
          <a:spcPct val="20000"/>
        </a:spcBef>
        <a:spcAft>
          <a:spcPct val="0"/>
        </a:spcAft>
        <a:buFont typeface="Arial" pitchFamily="34" charset="0"/>
        <a:buChar char="•"/>
        <a:defRPr sz="3100" kern="1200">
          <a:solidFill>
            <a:schemeClr val="tx1"/>
          </a:solidFill>
          <a:latin typeface="+mn-lt"/>
          <a:ea typeface="+mn-ea"/>
          <a:cs typeface="+mn-cs"/>
        </a:defRPr>
      </a:lvl1pPr>
      <a:lvl2pPr marL="714165" indent="-274554" algn="l" defTabSz="879211" rtl="0" fontAlgn="base">
        <a:spcBef>
          <a:spcPct val="20000"/>
        </a:spcBef>
        <a:spcAft>
          <a:spcPct val="0"/>
        </a:spcAft>
        <a:buFont typeface="Arial" pitchFamily="34" charset="0"/>
        <a:buChar char="–"/>
        <a:defRPr sz="2700" kern="1200">
          <a:solidFill>
            <a:schemeClr val="tx1"/>
          </a:solidFill>
          <a:latin typeface="+mn-lt"/>
          <a:ea typeface="+mn-ea"/>
          <a:cs typeface="+mn-cs"/>
        </a:defRPr>
      </a:lvl2pPr>
      <a:lvl3pPr marL="1099808" indent="-219009" algn="l" defTabSz="879211" rtl="0" fontAlgn="base">
        <a:spcBef>
          <a:spcPct val="20000"/>
        </a:spcBef>
        <a:spcAft>
          <a:spcPct val="0"/>
        </a:spcAft>
        <a:buFont typeface="Arial" pitchFamily="34" charset="0"/>
        <a:buChar char="•"/>
        <a:defRPr sz="2300" kern="1200">
          <a:solidFill>
            <a:schemeClr val="tx1"/>
          </a:solidFill>
          <a:latin typeface="+mn-lt"/>
          <a:ea typeface="+mn-ea"/>
          <a:cs typeface="+mn-cs"/>
        </a:defRPr>
      </a:lvl3pPr>
      <a:lvl4pPr marL="1541001" indent="-219009" algn="l" defTabSz="879211" rtl="0" fontAlgn="base">
        <a:spcBef>
          <a:spcPct val="20000"/>
        </a:spcBef>
        <a:spcAft>
          <a:spcPct val="0"/>
        </a:spcAft>
        <a:buFont typeface="Arial" pitchFamily="34" charset="0"/>
        <a:buChar char="–"/>
        <a:defRPr sz="1900" kern="1200">
          <a:solidFill>
            <a:schemeClr val="tx1"/>
          </a:solidFill>
          <a:latin typeface="+mn-lt"/>
          <a:ea typeface="+mn-ea"/>
          <a:cs typeface="+mn-cs"/>
        </a:defRPr>
      </a:lvl4pPr>
      <a:lvl5pPr marL="1980606" indent="-219009" algn="l" defTabSz="879211" rtl="0" fontAlgn="base">
        <a:spcBef>
          <a:spcPct val="20000"/>
        </a:spcBef>
        <a:spcAft>
          <a:spcPct val="0"/>
        </a:spcAft>
        <a:buFont typeface="Arial" pitchFamily="34" charset="0"/>
        <a:buChar char="»"/>
        <a:defRPr sz="1900" kern="1200">
          <a:solidFill>
            <a:schemeClr val="tx1"/>
          </a:solidFill>
          <a:latin typeface="+mn-lt"/>
          <a:ea typeface="+mn-ea"/>
          <a:cs typeface="+mn-cs"/>
        </a:defRPr>
      </a:lvl5pPr>
      <a:lvl6pPr marL="2421859" indent="-220169" algn="l" defTabSz="880677"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62197" indent="-220169" algn="l" defTabSz="880677"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302535" indent="-220169" algn="l" defTabSz="880677"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42874" indent="-220169" algn="l" defTabSz="880677"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80677" rtl="0" eaLnBrk="1" latinLnBrk="0" hangingPunct="1">
        <a:defRPr sz="1700" kern="1200">
          <a:solidFill>
            <a:schemeClr val="tx1"/>
          </a:solidFill>
          <a:latin typeface="+mn-lt"/>
          <a:ea typeface="+mn-ea"/>
          <a:cs typeface="+mn-cs"/>
        </a:defRPr>
      </a:lvl1pPr>
      <a:lvl2pPr marL="440337" algn="l" defTabSz="880677" rtl="0" eaLnBrk="1" latinLnBrk="0" hangingPunct="1">
        <a:defRPr sz="1700" kern="1200">
          <a:solidFill>
            <a:schemeClr val="tx1"/>
          </a:solidFill>
          <a:latin typeface="+mn-lt"/>
          <a:ea typeface="+mn-ea"/>
          <a:cs typeface="+mn-cs"/>
        </a:defRPr>
      </a:lvl2pPr>
      <a:lvl3pPr marL="880677" algn="l" defTabSz="880677" rtl="0" eaLnBrk="1" latinLnBrk="0" hangingPunct="1">
        <a:defRPr sz="1700" kern="1200">
          <a:solidFill>
            <a:schemeClr val="tx1"/>
          </a:solidFill>
          <a:latin typeface="+mn-lt"/>
          <a:ea typeface="+mn-ea"/>
          <a:cs typeface="+mn-cs"/>
        </a:defRPr>
      </a:lvl3pPr>
      <a:lvl4pPr marL="1321014" algn="l" defTabSz="880677" rtl="0" eaLnBrk="1" latinLnBrk="0" hangingPunct="1">
        <a:defRPr sz="1700" kern="1200">
          <a:solidFill>
            <a:schemeClr val="tx1"/>
          </a:solidFill>
          <a:latin typeface="+mn-lt"/>
          <a:ea typeface="+mn-ea"/>
          <a:cs typeface="+mn-cs"/>
        </a:defRPr>
      </a:lvl4pPr>
      <a:lvl5pPr marL="1761352" algn="l" defTabSz="880677" rtl="0" eaLnBrk="1" latinLnBrk="0" hangingPunct="1">
        <a:defRPr sz="1700" kern="1200">
          <a:solidFill>
            <a:schemeClr val="tx1"/>
          </a:solidFill>
          <a:latin typeface="+mn-lt"/>
          <a:ea typeface="+mn-ea"/>
          <a:cs typeface="+mn-cs"/>
        </a:defRPr>
      </a:lvl5pPr>
      <a:lvl6pPr marL="2201690" algn="l" defTabSz="880677" rtl="0" eaLnBrk="1" latinLnBrk="0" hangingPunct="1">
        <a:defRPr sz="1700" kern="1200">
          <a:solidFill>
            <a:schemeClr val="tx1"/>
          </a:solidFill>
          <a:latin typeface="+mn-lt"/>
          <a:ea typeface="+mn-ea"/>
          <a:cs typeface="+mn-cs"/>
        </a:defRPr>
      </a:lvl6pPr>
      <a:lvl7pPr marL="2642029" algn="l" defTabSz="880677" rtl="0" eaLnBrk="1" latinLnBrk="0" hangingPunct="1">
        <a:defRPr sz="1700" kern="1200">
          <a:solidFill>
            <a:schemeClr val="tx1"/>
          </a:solidFill>
          <a:latin typeface="+mn-lt"/>
          <a:ea typeface="+mn-ea"/>
          <a:cs typeface="+mn-cs"/>
        </a:defRPr>
      </a:lvl7pPr>
      <a:lvl8pPr marL="3082366" algn="l" defTabSz="880677" rtl="0" eaLnBrk="1" latinLnBrk="0" hangingPunct="1">
        <a:defRPr sz="1700" kern="1200">
          <a:solidFill>
            <a:schemeClr val="tx1"/>
          </a:solidFill>
          <a:latin typeface="+mn-lt"/>
          <a:ea typeface="+mn-ea"/>
          <a:cs typeface="+mn-cs"/>
        </a:defRPr>
      </a:lvl8pPr>
      <a:lvl9pPr marL="3522705" algn="l" defTabSz="880677"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41.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5" y="38100"/>
            <a:ext cx="9081370" cy="6781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076" name="WordArt 4"/>
          <p:cNvSpPr>
            <a:spLocks noChangeArrowheads="1" noChangeShapeType="1" noTextEdit="1"/>
          </p:cNvSpPr>
          <p:nvPr/>
        </p:nvSpPr>
        <p:spPr bwMode="auto">
          <a:xfrm>
            <a:off x="2205037" y="1524000"/>
            <a:ext cx="4743450" cy="1143000"/>
          </a:xfrm>
          <a:prstGeom prst="rect">
            <a:avLst/>
          </a:prstGeom>
        </p:spPr>
        <p:txBody>
          <a:bodyPr wrap="none" fromWordArt="1">
            <a:prstTxWarp prst="textPlain">
              <a:avLst>
                <a:gd name="adj" fmla="val 50000"/>
              </a:avLst>
            </a:prstTxWarp>
          </a:bodyPr>
          <a:lstStyle/>
          <a:p>
            <a:r>
              <a:rPr lang="vi-VN" sz="3600" b="1" kern="10" dirty="0">
                <a:ln w="9525">
                  <a:solidFill>
                    <a:srgbClr val="008000"/>
                  </a:solidFill>
                  <a:round/>
                  <a:headEnd/>
                  <a:tailEnd/>
                </a:ln>
                <a:solidFill>
                  <a:schemeClr val="tx1">
                    <a:lumMod val="95000"/>
                    <a:lumOff val="5000"/>
                  </a:schemeClr>
                </a:solidFill>
                <a:effectLst>
                  <a:outerShdw dist="45791" dir="2021404" algn="ctr" rotWithShape="0">
                    <a:srgbClr val="B2B2B2">
                      <a:alpha val="79999"/>
                    </a:srgbClr>
                  </a:outerShdw>
                </a:effectLst>
                <a:latin typeface="Times New Roman"/>
                <a:cs typeface="Times New Roman"/>
              </a:rPr>
              <a:t>LUYỆN TỪ </a:t>
            </a:r>
            <a:r>
              <a:rPr lang="vi-VN" sz="3600" b="1" kern="10">
                <a:ln w="9525">
                  <a:solidFill>
                    <a:srgbClr val="008000"/>
                  </a:solidFill>
                  <a:round/>
                  <a:headEnd/>
                  <a:tailEnd/>
                </a:ln>
                <a:solidFill>
                  <a:schemeClr val="tx1">
                    <a:lumMod val="95000"/>
                    <a:lumOff val="5000"/>
                  </a:schemeClr>
                </a:solidFill>
                <a:effectLst>
                  <a:outerShdw dist="45791" dir="2021404" algn="ctr" rotWithShape="0">
                    <a:srgbClr val="B2B2B2">
                      <a:alpha val="79999"/>
                    </a:srgbClr>
                  </a:outerShdw>
                </a:effectLst>
                <a:latin typeface="Times New Roman"/>
                <a:cs typeface="Times New Roman"/>
              </a:rPr>
              <a:t>VÀ </a:t>
            </a:r>
            <a:r>
              <a:rPr lang="vi-VN" sz="3600" b="1" kern="10" smtClean="0">
                <a:ln w="9525">
                  <a:solidFill>
                    <a:srgbClr val="008000"/>
                  </a:solidFill>
                  <a:round/>
                  <a:headEnd/>
                  <a:tailEnd/>
                </a:ln>
                <a:solidFill>
                  <a:schemeClr val="tx1">
                    <a:lumMod val="95000"/>
                    <a:lumOff val="5000"/>
                  </a:schemeClr>
                </a:solidFill>
                <a:effectLst>
                  <a:outerShdw dist="45791" dir="2021404" algn="ctr" rotWithShape="0">
                    <a:srgbClr val="B2B2B2">
                      <a:alpha val="79999"/>
                    </a:srgbClr>
                  </a:outerShdw>
                </a:effectLst>
                <a:latin typeface="Times New Roman"/>
                <a:cs typeface="Times New Roman"/>
              </a:rPr>
              <a:t>CÂ</a:t>
            </a:r>
            <a:r>
              <a:rPr lang="vi-VN" sz="3600" b="1" kern="1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U</a:t>
            </a:r>
            <a:r>
              <a:rPr lang="en-US" sz="3600" b="1" kern="1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5</a:t>
            </a:r>
            <a:endPar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3079" name="WordArt 3"/>
          <p:cNvSpPr>
            <a:spLocks noChangeArrowheads="1" noChangeShapeType="1" noTextEdit="1"/>
          </p:cNvSpPr>
          <p:nvPr/>
        </p:nvSpPr>
        <p:spPr bwMode="auto">
          <a:xfrm>
            <a:off x="723899" y="3952461"/>
            <a:ext cx="7705725" cy="1560513"/>
          </a:xfrm>
          <a:prstGeom prst="rect">
            <a:avLst/>
          </a:prstGeom>
        </p:spPr>
        <p:txBody>
          <a:bodyPr wrap="none" fromWordArt="1">
            <a:prstTxWarp prst="textPlain">
              <a:avLst>
                <a:gd name="adj" fmla="val 50120"/>
              </a:avLst>
            </a:prstTxWarp>
          </a:bodyPr>
          <a:lstStyle/>
          <a:p>
            <a:r>
              <a:rPr lang="vi-VN"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ĐẠI TỪ XƯNG HÔ</a:t>
            </a:r>
            <a:endParaRPr lang="en-US"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163662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Text Box 18"/>
          <p:cNvSpPr txBox="1">
            <a:spLocks noChangeArrowheads="1"/>
          </p:cNvSpPr>
          <p:nvPr/>
        </p:nvSpPr>
        <p:spPr bwMode="auto">
          <a:xfrm>
            <a:off x="228600" y="2819405"/>
            <a:ext cx="41910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eaLnBrk="0" fontAlgn="base" hangingPunct="0">
              <a:spcBef>
                <a:spcPct val="50000"/>
              </a:spcBef>
              <a:spcAft>
                <a:spcPct val="0"/>
              </a:spcAft>
            </a:pPr>
            <a:endParaRPr lang="vi-VN" sz="1800">
              <a:solidFill>
                <a:srgbClr val="3333FF"/>
              </a:solidFill>
              <a:latin typeface="Tahoma" pitchFamily="34" charset="0"/>
              <a:cs typeface="Arial" pitchFamily="34" charset="0"/>
            </a:endParaRPr>
          </a:p>
        </p:txBody>
      </p:sp>
      <p:sp>
        <p:nvSpPr>
          <p:cNvPr id="118787" name="Text Box 19"/>
          <p:cNvSpPr txBox="1">
            <a:spLocks noChangeArrowheads="1"/>
          </p:cNvSpPr>
          <p:nvPr/>
        </p:nvSpPr>
        <p:spPr bwMode="auto">
          <a:xfrm>
            <a:off x="609600" y="3810003"/>
            <a:ext cx="33528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eaLnBrk="0" fontAlgn="base" hangingPunct="0">
              <a:spcBef>
                <a:spcPct val="50000"/>
              </a:spcBef>
              <a:spcAft>
                <a:spcPct val="0"/>
              </a:spcAft>
            </a:pPr>
            <a:endParaRPr lang="vi-VN" sz="1800">
              <a:solidFill>
                <a:srgbClr val="3333FF"/>
              </a:solidFill>
              <a:latin typeface="Tahoma" pitchFamily="34" charset="0"/>
              <a:cs typeface="Arial" pitchFamily="34" charset="0"/>
            </a:endParaRPr>
          </a:p>
        </p:txBody>
      </p:sp>
      <p:sp>
        <p:nvSpPr>
          <p:cNvPr id="581635" name="Text Box 3"/>
          <p:cNvSpPr txBox="1">
            <a:spLocks noChangeArrowheads="1"/>
          </p:cNvSpPr>
          <p:nvPr/>
        </p:nvSpPr>
        <p:spPr bwMode="auto">
          <a:xfrm>
            <a:off x="1" y="-26981"/>
            <a:ext cx="3381375" cy="5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eaLnBrk="0" fontAlgn="base" hangingPunct="0">
              <a:spcBef>
                <a:spcPct val="50000"/>
              </a:spcBef>
              <a:spcAft>
                <a:spcPct val="0"/>
              </a:spcAft>
            </a:pPr>
            <a:r>
              <a:rPr lang="en-US" sz="2000" b="1" dirty="0">
                <a:solidFill>
                  <a:srgbClr val="FF000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III – Luyện tập</a:t>
            </a:r>
          </a:p>
        </p:txBody>
      </p:sp>
      <p:sp>
        <p:nvSpPr>
          <p:cNvPr id="118789" name="Text Box 24"/>
          <p:cNvSpPr txBox="1">
            <a:spLocks noChangeArrowheads="1"/>
          </p:cNvSpPr>
          <p:nvPr/>
        </p:nvSpPr>
        <p:spPr bwMode="auto">
          <a:xfrm>
            <a:off x="11" y="2095508"/>
            <a:ext cx="8882063" cy="3970253"/>
          </a:xfrm>
          <a:prstGeom prst="rect">
            <a:avLst/>
          </a:prstGeom>
          <a:solidFill>
            <a:srgbClr val="FFCC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eaLnBrk="0" fontAlgn="base" hangingPunct="0">
              <a:spcBef>
                <a:spcPct val="0"/>
              </a:spcBef>
              <a:spcAft>
                <a:spcPct val="0"/>
              </a:spcAft>
            </a:pPr>
            <a:r>
              <a:rPr lang="vi-VN" dirty="0">
                <a:solidFill>
                  <a:prstClr val="black"/>
                </a:solidFill>
                <a:latin typeface="Times New Roman" pitchFamily="18" charset="0"/>
                <a:cs typeface="Times New Roman" pitchFamily="18" charset="0"/>
              </a:rPr>
              <a:t>Trời mùa thu mát mẻ. Trên bờ sông, một con rùa đang cố sức tập chạy. Một con thỏ thấy thế liền mỉa mai:</a:t>
            </a:r>
          </a:p>
          <a:p>
            <a:pPr defTabSz="914036" eaLnBrk="0" fontAlgn="base" hangingPunct="0">
              <a:spcBef>
                <a:spcPct val="0"/>
              </a:spcBef>
              <a:spcAft>
                <a:spcPct val="0"/>
              </a:spcAft>
            </a:pPr>
            <a:r>
              <a:rPr lang="vi-VN" dirty="0">
                <a:solidFill>
                  <a:prstClr val="black"/>
                </a:solidFill>
                <a:latin typeface="Times New Roman" pitchFamily="18" charset="0"/>
                <a:cs typeface="Times New Roman" pitchFamily="18" charset="0"/>
              </a:rPr>
              <a:t>     - Đã gọi là chậm như rùa mà cũng đòi tập chạy à!</a:t>
            </a:r>
          </a:p>
          <a:p>
            <a:pPr defTabSz="914036" eaLnBrk="0" fontAlgn="base" hangingPunct="0">
              <a:spcBef>
                <a:spcPct val="0"/>
              </a:spcBef>
              <a:spcAft>
                <a:spcPct val="0"/>
              </a:spcAft>
            </a:pPr>
            <a:r>
              <a:rPr lang="en-US" dirty="0">
                <a:solidFill>
                  <a:prstClr val="black"/>
                </a:solidFill>
                <a:latin typeface="Times New Roman" pitchFamily="18" charset="0"/>
                <a:cs typeface="Times New Roman" pitchFamily="18" charset="0"/>
              </a:rPr>
              <a:t>     </a:t>
            </a:r>
            <a:r>
              <a:rPr lang="vi-VN" dirty="0">
                <a:solidFill>
                  <a:prstClr val="black"/>
                </a:solidFill>
                <a:latin typeface="Times New Roman" pitchFamily="18" charset="0"/>
                <a:cs typeface="Times New Roman" pitchFamily="18" charset="0"/>
              </a:rPr>
              <a:t>Rùa đáp:  </a:t>
            </a:r>
          </a:p>
          <a:p>
            <a:pPr defTabSz="914036" eaLnBrk="0" fontAlgn="base" hangingPunct="0">
              <a:spcBef>
                <a:spcPct val="0"/>
              </a:spcBef>
              <a:spcAft>
                <a:spcPct val="0"/>
              </a:spcAft>
            </a:pPr>
            <a:r>
              <a:rPr lang="vi-VN" dirty="0">
                <a:solidFill>
                  <a:prstClr val="black"/>
                </a:solidFill>
                <a:latin typeface="Times New Roman" pitchFamily="18" charset="0"/>
                <a:cs typeface="Times New Roman" pitchFamily="18" charset="0"/>
              </a:rPr>
              <a:t>     - Anh đừng giễu tôi!   Anh với tôi thử chạy thi coi ai hơn!</a:t>
            </a:r>
          </a:p>
          <a:p>
            <a:pPr defTabSz="914036" eaLnBrk="0" fontAlgn="base" hangingPunct="0">
              <a:spcBef>
                <a:spcPct val="0"/>
              </a:spcBef>
              <a:spcAft>
                <a:spcPct val="0"/>
              </a:spcAft>
            </a:pPr>
            <a:r>
              <a:rPr lang="en-US" dirty="0">
                <a:solidFill>
                  <a:prstClr val="black"/>
                </a:solidFill>
                <a:latin typeface="Times New Roman" pitchFamily="18" charset="0"/>
                <a:cs typeface="Times New Roman" pitchFamily="18" charset="0"/>
              </a:rPr>
              <a:t>     Thỏ ngạc nhiên:</a:t>
            </a:r>
          </a:p>
          <a:p>
            <a:pPr defTabSz="914036" eaLnBrk="0" fontAlgn="base" hangingPunct="0">
              <a:spcBef>
                <a:spcPct val="0"/>
              </a:spcBef>
              <a:spcAft>
                <a:spcPct val="0"/>
              </a:spcAft>
            </a:pPr>
            <a:r>
              <a:rPr lang="vi-VN" dirty="0">
                <a:solidFill>
                  <a:prstClr val="black"/>
                </a:solidFill>
                <a:latin typeface="Times New Roman" pitchFamily="18" charset="0"/>
                <a:cs typeface="Times New Roman" pitchFamily="18" charset="0"/>
              </a:rPr>
              <a:t>     - Rùa mà dám chạy thi với thỏ sao? Ta chấp chú em một nửa </a:t>
            </a:r>
            <a:r>
              <a:rPr lang="en-US" dirty="0">
                <a:solidFill>
                  <a:prstClr val="black"/>
                </a:solidFill>
                <a:latin typeface="Times New Roman" pitchFamily="18" charset="0"/>
                <a:cs typeface="Times New Roman" pitchFamily="18" charset="0"/>
              </a:rPr>
              <a:t>đ</a:t>
            </a:r>
            <a:r>
              <a:rPr lang="vi-VN" dirty="0">
                <a:solidFill>
                  <a:prstClr val="black"/>
                </a:solidFill>
                <a:latin typeface="Times New Roman" pitchFamily="18" charset="0"/>
                <a:cs typeface="Times New Roman" pitchFamily="18" charset="0"/>
              </a:rPr>
              <a:t>ường đó.</a:t>
            </a:r>
            <a:endParaRPr lang="en-US" dirty="0">
              <a:solidFill>
                <a:prstClr val="black"/>
              </a:solidFill>
              <a:latin typeface="Times New Roman" pitchFamily="18" charset="0"/>
              <a:cs typeface="Times New Roman" pitchFamily="18" charset="0"/>
            </a:endParaRPr>
          </a:p>
          <a:p>
            <a:pPr algn="r" defTabSz="914036" eaLnBrk="0" fontAlgn="base" hangingPunct="0">
              <a:spcBef>
                <a:spcPct val="0"/>
              </a:spcBef>
              <a:spcAft>
                <a:spcPct val="0"/>
              </a:spcAft>
            </a:pPr>
            <a:r>
              <a:rPr lang="en-US" dirty="0">
                <a:solidFill>
                  <a:prstClr val="black"/>
                </a:solidFill>
                <a:latin typeface="Times New Roman" pitchFamily="18" charset="0"/>
                <a:cs typeface="Times New Roman" pitchFamily="18" charset="0"/>
              </a:rPr>
              <a:t>Theo La Phông-ten</a:t>
            </a:r>
            <a:endParaRPr lang="vi-VN" dirty="0">
              <a:solidFill>
                <a:prstClr val="black"/>
              </a:solidFill>
              <a:latin typeface="Times New Roman" pitchFamily="18" charset="0"/>
              <a:cs typeface="Times New Roman" pitchFamily="18" charset="0"/>
            </a:endParaRPr>
          </a:p>
        </p:txBody>
      </p:sp>
      <p:sp>
        <p:nvSpPr>
          <p:cNvPr id="118790" name="Text Box 26"/>
          <p:cNvSpPr txBox="1">
            <a:spLocks noChangeArrowheads="1"/>
          </p:cNvSpPr>
          <p:nvPr/>
        </p:nvSpPr>
        <p:spPr bwMode="auto">
          <a:xfrm>
            <a:off x="228601" y="555626"/>
            <a:ext cx="8797925" cy="138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just" defTabSz="914036" fontAlgn="base">
              <a:spcBef>
                <a:spcPct val="0"/>
              </a:spcBef>
              <a:spcAft>
                <a:spcPct val="0"/>
              </a:spcAft>
            </a:pPr>
            <a:r>
              <a:rPr lang="en-US" b="1" dirty="0">
                <a:solidFill>
                  <a:srgbClr val="0000FF"/>
                </a:solidFill>
                <a:latin typeface="Times New Roman" pitchFamily="18" charset="0"/>
                <a:cs typeface="Times New Roman" pitchFamily="18" charset="0"/>
              </a:rPr>
              <a:t>             </a:t>
            </a:r>
            <a:r>
              <a:rPr lang="en-US" b="1" u="sng" dirty="0">
                <a:solidFill>
                  <a:srgbClr val="0000FF"/>
                </a:solidFill>
                <a:latin typeface="Times New Roman" pitchFamily="18" charset="0"/>
                <a:cs typeface="Times New Roman" pitchFamily="18" charset="0"/>
              </a:rPr>
              <a:t>Bài 1:</a:t>
            </a:r>
            <a:r>
              <a:rPr lang="en-US" b="1" dirty="0">
                <a:solidFill>
                  <a:srgbClr val="0000FF"/>
                </a:solidFill>
                <a:latin typeface="Times New Roman" pitchFamily="18" charset="0"/>
                <a:cs typeface="Times New Roman" pitchFamily="18" charset="0"/>
              </a:rPr>
              <a:t>  Tìm các đại từ xưng hô và nhận xét về </a:t>
            </a:r>
          </a:p>
          <a:p>
            <a:pPr algn="just" defTabSz="914036" fontAlgn="base">
              <a:spcBef>
                <a:spcPct val="0"/>
              </a:spcBef>
              <a:spcAft>
                <a:spcPct val="0"/>
              </a:spcAft>
            </a:pPr>
            <a:r>
              <a:rPr lang="en-US" b="1" dirty="0">
                <a:solidFill>
                  <a:srgbClr val="0000FF"/>
                </a:solidFill>
                <a:latin typeface="Times New Roman" pitchFamily="18" charset="0"/>
                <a:cs typeface="Times New Roman" pitchFamily="18" charset="0"/>
              </a:rPr>
              <a:t>thái độ, tình cảm của nhân vật khi dùng mỗi đại từ trong đoạn văn sau:</a:t>
            </a:r>
          </a:p>
        </p:txBody>
      </p:sp>
      <p:sp>
        <p:nvSpPr>
          <p:cNvPr id="581652" name="Line 20"/>
          <p:cNvSpPr>
            <a:spLocks noChangeShapeType="1"/>
          </p:cNvSpPr>
          <p:nvPr/>
        </p:nvSpPr>
        <p:spPr bwMode="auto">
          <a:xfrm>
            <a:off x="3911611" y="1009650"/>
            <a:ext cx="21574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3" name="Line 20"/>
          <p:cNvSpPr>
            <a:spLocks noChangeShapeType="1"/>
          </p:cNvSpPr>
          <p:nvPr/>
        </p:nvSpPr>
        <p:spPr bwMode="auto">
          <a:xfrm>
            <a:off x="769939" y="4235450"/>
            <a:ext cx="5365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4" name="Line 20"/>
          <p:cNvSpPr>
            <a:spLocks noChangeShapeType="1"/>
          </p:cNvSpPr>
          <p:nvPr/>
        </p:nvSpPr>
        <p:spPr bwMode="auto">
          <a:xfrm>
            <a:off x="2908301" y="4252913"/>
            <a:ext cx="4730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5" name="Line 20"/>
          <p:cNvSpPr>
            <a:spLocks noChangeShapeType="1"/>
          </p:cNvSpPr>
          <p:nvPr/>
        </p:nvSpPr>
        <p:spPr bwMode="auto">
          <a:xfrm>
            <a:off x="5688013" y="5080000"/>
            <a:ext cx="3048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6" name="Line 20"/>
          <p:cNvSpPr>
            <a:spLocks noChangeShapeType="1"/>
          </p:cNvSpPr>
          <p:nvPr/>
        </p:nvSpPr>
        <p:spPr bwMode="auto">
          <a:xfrm flipV="1">
            <a:off x="3695711" y="4252913"/>
            <a:ext cx="608013" cy="127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7" name="Line 20"/>
          <p:cNvSpPr>
            <a:spLocks noChangeShapeType="1"/>
          </p:cNvSpPr>
          <p:nvPr/>
        </p:nvSpPr>
        <p:spPr bwMode="auto">
          <a:xfrm flipV="1">
            <a:off x="6877050" y="5113338"/>
            <a:ext cx="99853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13" name="Line 20"/>
          <p:cNvSpPr>
            <a:spLocks noChangeShapeType="1"/>
          </p:cNvSpPr>
          <p:nvPr/>
        </p:nvSpPr>
        <p:spPr bwMode="auto">
          <a:xfrm>
            <a:off x="4959350" y="4235450"/>
            <a:ext cx="3048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19" name="Line 20"/>
          <p:cNvSpPr>
            <a:spLocks noChangeShapeType="1"/>
          </p:cNvSpPr>
          <p:nvPr/>
        </p:nvSpPr>
        <p:spPr bwMode="auto">
          <a:xfrm>
            <a:off x="331789" y="1431925"/>
            <a:ext cx="50831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Tree>
    <p:extLst>
      <p:ext uri="{BB962C8B-B14F-4D97-AF65-F5344CB8AC3E}">
        <p14:creationId xmlns:p14="http://schemas.microsoft.com/office/powerpoint/2010/main" val="755272040"/>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81635"/>
                                        </p:tgtEl>
                                        <p:attrNameLst>
                                          <p:attrName>style.visibility</p:attrName>
                                        </p:attrNameLst>
                                      </p:cBhvr>
                                      <p:to>
                                        <p:strVal val="visible"/>
                                      </p:to>
                                    </p:set>
                                    <p:animEffect transition="in" filter="box(in)">
                                      <p:cBhvr>
                                        <p:cTn id="7" dur="500"/>
                                        <p:tgtEl>
                                          <p:spTgt spid="581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81652"/>
                                        </p:tgtEl>
                                        <p:attrNameLst>
                                          <p:attrName>style.visibility</p:attrName>
                                        </p:attrNameLst>
                                      </p:cBhvr>
                                      <p:to>
                                        <p:strVal val="visible"/>
                                      </p:to>
                                    </p:set>
                                    <p:anim calcmode="lin" valueType="num">
                                      <p:cBhvr>
                                        <p:cTn id="12" dur="500" fill="hold"/>
                                        <p:tgtEl>
                                          <p:spTgt spid="581652"/>
                                        </p:tgtEl>
                                        <p:attrNameLst>
                                          <p:attrName>ppt_w</p:attrName>
                                        </p:attrNameLst>
                                      </p:cBhvr>
                                      <p:tavLst>
                                        <p:tav tm="0">
                                          <p:val>
                                            <p:fltVal val="0"/>
                                          </p:val>
                                        </p:tav>
                                        <p:tav tm="100000">
                                          <p:val>
                                            <p:strVal val="#ppt_w"/>
                                          </p:val>
                                        </p:tav>
                                      </p:tavLst>
                                    </p:anim>
                                    <p:anim calcmode="lin" valueType="num">
                                      <p:cBhvr>
                                        <p:cTn id="13" dur="500" fill="hold"/>
                                        <p:tgtEl>
                                          <p:spTgt spid="581652"/>
                                        </p:tgtEl>
                                        <p:attrNameLst>
                                          <p:attrName>ppt_h</p:attrName>
                                        </p:attrNameLst>
                                      </p:cBhvr>
                                      <p:tavLst>
                                        <p:tav tm="0">
                                          <p:val>
                                            <p:fltVal val="0"/>
                                          </p:val>
                                        </p:tav>
                                        <p:tav tm="100000">
                                          <p:val>
                                            <p:strVal val="#ppt_h"/>
                                          </p:val>
                                        </p:tav>
                                      </p:tavLst>
                                    </p:anim>
                                    <p:animEffect transition="in" filter="fade">
                                      <p:cBhvr>
                                        <p:cTn id="14" dur="500"/>
                                        <p:tgtEl>
                                          <p:spTgt spid="58165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5" grpId="0"/>
      <p:bldP spid="581652" grpId="0" animBg="1"/>
      <p:bldP spid="3" grpId="0" animBg="1"/>
      <p:bldP spid="4" grpId="0" animBg="1"/>
      <p:bldP spid="5" grpId="0" animBg="1"/>
      <p:bldP spid="6" grpId="0" animBg="1"/>
      <p:bldP spid="7" grpId="0" animBg="1"/>
      <p:bldP spid="13"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Text Box 41"/>
          <p:cNvSpPr txBox="1">
            <a:spLocks noChangeArrowheads="1"/>
          </p:cNvSpPr>
          <p:nvPr/>
        </p:nvSpPr>
        <p:spPr bwMode="auto">
          <a:xfrm>
            <a:off x="304800" y="1524005"/>
            <a:ext cx="19050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eaLnBrk="0" fontAlgn="base" hangingPunct="0">
              <a:spcBef>
                <a:spcPct val="50000"/>
              </a:spcBef>
              <a:spcAft>
                <a:spcPct val="0"/>
              </a:spcAft>
            </a:pPr>
            <a:endParaRPr lang="vi-VN" sz="1800">
              <a:solidFill>
                <a:prstClr val="black"/>
              </a:solidFill>
              <a:latin typeface="Arial" pitchFamily="34" charset="0"/>
            </a:endParaRPr>
          </a:p>
        </p:txBody>
      </p:sp>
      <p:sp>
        <p:nvSpPr>
          <p:cNvPr id="32821" name="Text Box 53"/>
          <p:cNvSpPr txBox="1">
            <a:spLocks noChangeArrowheads="1"/>
          </p:cNvSpPr>
          <p:nvPr/>
        </p:nvSpPr>
        <p:spPr bwMode="auto">
          <a:xfrm>
            <a:off x="3841761" y="2259021"/>
            <a:ext cx="4608513" cy="1169486"/>
          </a:xfrm>
          <a:prstGeom prst="rect">
            <a:avLst/>
          </a:prstGeom>
          <a:solidFill>
            <a:srgbClr val="66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b="1" dirty="0">
                <a:solidFill>
                  <a:srgbClr val="0000FF"/>
                </a:solidFill>
                <a:latin typeface=".VnTime" pitchFamily="34" charset="0"/>
              </a:rPr>
              <a:t>ThÓ hiÖn th¸i ®é</a:t>
            </a:r>
          </a:p>
          <a:p>
            <a:pPr defTabSz="914036" fontAlgn="base">
              <a:spcBef>
                <a:spcPct val="50000"/>
              </a:spcBef>
              <a:spcAft>
                <a:spcPct val="0"/>
              </a:spcAft>
            </a:pPr>
            <a:endParaRPr lang="en-US" b="1" dirty="0">
              <a:solidFill>
                <a:srgbClr val="0000FF"/>
              </a:solidFill>
              <a:latin typeface="Times New Roman" pitchFamily="18" charset="0"/>
            </a:endParaRPr>
          </a:p>
        </p:txBody>
      </p:sp>
      <p:sp>
        <p:nvSpPr>
          <p:cNvPr id="32822" name="Text Box 54"/>
          <p:cNvSpPr txBox="1">
            <a:spLocks noChangeArrowheads="1"/>
          </p:cNvSpPr>
          <p:nvPr/>
        </p:nvSpPr>
        <p:spPr bwMode="auto">
          <a:xfrm>
            <a:off x="3919538" y="5310196"/>
            <a:ext cx="4646612" cy="1169486"/>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b="1">
                <a:solidFill>
                  <a:srgbClr val="0000FF"/>
                </a:solidFill>
                <a:latin typeface=".VnTime" pitchFamily="34" charset="0"/>
              </a:rPr>
              <a:t>ThÓ</a:t>
            </a:r>
            <a:r>
              <a:rPr lang="en-US" b="1">
                <a:solidFill>
                  <a:srgbClr val="0000FF"/>
                </a:solidFill>
              </a:rPr>
              <a:t> </a:t>
            </a:r>
            <a:r>
              <a:rPr lang="en-US" b="1">
                <a:solidFill>
                  <a:srgbClr val="0000FF"/>
                </a:solidFill>
                <a:latin typeface=".VnTime" pitchFamily="34" charset="0"/>
              </a:rPr>
              <a:t>hiÖn th¸i ®é</a:t>
            </a:r>
            <a:endParaRPr lang="en-US" b="1">
              <a:solidFill>
                <a:srgbClr val="0000FF"/>
              </a:solidFill>
              <a:latin typeface="Times New Roman" pitchFamily="18" charset="0"/>
            </a:endParaRPr>
          </a:p>
          <a:p>
            <a:pPr defTabSz="914036" fontAlgn="base">
              <a:spcBef>
                <a:spcPct val="50000"/>
              </a:spcBef>
              <a:spcAft>
                <a:spcPct val="0"/>
              </a:spcAft>
            </a:pPr>
            <a:endParaRPr lang="en-US" b="1">
              <a:solidFill>
                <a:srgbClr val="0000FF"/>
              </a:solidFill>
              <a:latin typeface=".VnTime" pitchFamily="34" charset="0"/>
            </a:endParaRPr>
          </a:p>
        </p:txBody>
      </p:sp>
      <p:sp>
        <p:nvSpPr>
          <p:cNvPr id="32838" name="AutoShape 70"/>
          <p:cNvSpPr>
            <a:spLocks noChangeArrowheads="1"/>
          </p:cNvSpPr>
          <p:nvPr/>
        </p:nvSpPr>
        <p:spPr bwMode="auto">
          <a:xfrm>
            <a:off x="2825761" y="323490"/>
            <a:ext cx="5664200" cy="1704975"/>
          </a:xfrm>
          <a:prstGeom prst="cloudCallout">
            <a:avLst>
              <a:gd name="adj1" fmla="val -48097"/>
              <a:gd name="adj2" fmla="val 59389"/>
            </a:avLst>
          </a:prstGeom>
          <a:solidFill>
            <a:srgbClr val="CCFFFF"/>
          </a:solidFill>
          <a:ln w="9525">
            <a:solidFill>
              <a:schemeClr val="tx1"/>
            </a:solidFill>
            <a:round/>
            <a:headEnd/>
            <a:tailEnd/>
          </a:ln>
        </p:spPr>
        <p:txBody>
          <a:bodyPr lIns="91370" tIns="45688" rIns="91370" bIns="45688"/>
          <a:lstStyle/>
          <a:p>
            <a:pPr algn="ctr" defTabSz="914036" fontAlgn="base">
              <a:spcBef>
                <a:spcPct val="0"/>
              </a:spcBef>
              <a:spcAft>
                <a:spcPct val="0"/>
              </a:spcAft>
            </a:pPr>
            <a:r>
              <a:rPr lang="vi-VN" sz="3200" dirty="0">
                <a:solidFill>
                  <a:prstClr val="black"/>
                </a:solidFill>
                <a:latin typeface="Times New Roman" pitchFamily="18" charset="0"/>
                <a:cs typeface="Times New Roman" pitchFamily="18" charset="0"/>
              </a:rPr>
              <a:t>Thỏ</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xưng</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a:p>
            <a:pPr algn="ctr" defTabSz="914036" fontAlgn="base">
              <a:spcBef>
                <a:spcPct val="0"/>
              </a:spcBef>
              <a:spcAft>
                <a:spcPct val="0"/>
              </a:spcAft>
            </a:pPr>
            <a:r>
              <a:rPr lang="vi-VN" sz="3200" dirty="0">
                <a:solidFill>
                  <a:prstClr val="black"/>
                </a:solidFill>
                <a:latin typeface="Times New Roman" pitchFamily="18" charset="0"/>
                <a:cs typeface="Times New Roman" pitchFamily="18" charset="0"/>
              </a:rPr>
              <a:t>gọi rùa là</a:t>
            </a:r>
            <a:endParaRPr lang="en-US" sz="3200" b="1" dirty="0">
              <a:solidFill>
                <a:srgbClr val="FF0066"/>
              </a:solidFill>
              <a:latin typeface=".VnTime" pitchFamily="34" charset="0"/>
            </a:endParaRPr>
          </a:p>
        </p:txBody>
      </p:sp>
      <p:sp>
        <p:nvSpPr>
          <p:cNvPr id="32840" name="Line 72"/>
          <p:cNvSpPr>
            <a:spLocks noChangeShapeType="1"/>
          </p:cNvSpPr>
          <p:nvPr/>
        </p:nvSpPr>
        <p:spPr bwMode="auto">
          <a:xfrm flipV="1">
            <a:off x="2790826" y="2838450"/>
            <a:ext cx="1012825" cy="476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32841" name="AutoShape 73"/>
          <p:cNvSpPr>
            <a:spLocks noChangeArrowheads="1"/>
          </p:cNvSpPr>
          <p:nvPr/>
        </p:nvSpPr>
        <p:spPr bwMode="auto">
          <a:xfrm>
            <a:off x="2844801" y="3590925"/>
            <a:ext cx="5553075" cy="1579563"/>
          </a:xfrm>
          <a:prstGeom prst="cloudCallout">
            <a:avLst>
              <a:gd name="adj1" fmla="val -50597"/>
              <a:gd name="adj2" fmla="val 54958"/>
            </a:avLst>
          </a:prstGeom>
          <a:solidFill>
            <a:srgbClr val="CCFFFF"/>
          </a:solidFill>
          <a:ln w="9525">
            <a:solidFill>
              <a:schemeClr val="tx1"/>
            </a:solidFill>
            <a:round/>
            <a:headEnd/>
            <a:tailEnd/>
          </a:ln>
        </p:spPr>
        <p:txBody>
          <a:bodyPr lIns="91370" tIns="45688" rIns="91370" bIns="45688"/>
          <a:lstStyle/>
          <a:p>
            <a:pPr algn="ctr" defTabSz="914036" fontAlgn="base">
              <a:spcBef>
                <a:spcPct val="0"/>
              </a:spcBef>
              <a:spcAft>
                <a:spcPct val="0"/>
              </a:spcAft>
            </a:pPr>
            <a:r>
              <a:rPr lang="vi-VN" sz="3200" dirty="0">
                <a:solidFill>
                  <a:prstClr val="black"/>
                </a:solidFill>
                <a:latin typeface="Times New Roman" pitchFamily="18" charset="0"/>
                <a:cs typeface="Times New Roman" pitchFamily="18" charset="0"/>
              </a:rPr>
              <a:t>Rùa xưng là</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 </a:t>
            </a:r>
            <a:endParaRPr lang="en-US" sz="3200" dirty="0">
              <a:solidFill>
                <a:prstClr val="black"/>
              </a:solidFill>
              <a:latin typeface="Times New Roman" pitchFamily="18" charset="0"/>
              <a:cs typeface="Times New Roman" pitchFamily="18" charset="0"/>
            </a:endParaRPr>
          </a:p>
          <a:p>
            <a:pPr algn="ctr" defTabSz="914036" fontAlgn="base">
              <a:spcBef>
                <a:spcPct val="0"/>
              </a:spcBef>
              <a:spcAft>
                <a:spcPct val="0"/>
              </a:spcAft>
            </a:pPr>
            <a:r>
              <a:rPr lang="vi-VN" sz="3200" dirty="0">
                <a:solidFill>
                  <a:prstClr val="black"/>
                </a:solidFill>
                <a:latin typeface="Times New Roman" pitchFamily="18" charset="0"/>
                <a:cs typeface="Times New Roman" pitchFamily="18" charset="0"/>
              </a:rPr>
              <a:t>gọi thỏ là </a:t>
            </a:r>
            <a:r>
              <a:rPr lang="en-US" sz="3200" b="1" dirty="0">
                <a:solidFill>
                  <a:srgbClr val="FF0000"/>
                </a:solidFill>
                <a:latin typeface="Times New Roman" pitchFamily="18" charset="0"/>
                <a:cs typeface="Times New Roman" pitchFamily="18" charset="0"/>
              </a:rPr>
              <a:t>              </a:t>
            </a:r>
            <a:endParaRPr lang="vi-VN" sz="3200" b="1" dirty="0">
              <a:solidFill>
                <a:srgbClr val="FF0000"/>
              </a:solidFill>
              <a:latin typeface="Times New Roman" pitchFamily="18" charset="0"/>
              <a:cs typeface="Times New Roman" pitchFamily="18" charset="0"/>
            </a:endParaRPr>
          </a:p>
          <a:p>
            <a:pPr algn="ctr" defTabSz="914036" fontAlgn="base">
              <a:spcBef>
                <a:spcPct val="0"/>
              </a:spcBef>
              <a:spcAft>
                <a:spcPct val="0"/>
              </a:spcAft>
            </a:pPr>
            <a:endParaRPr lang="en-US" sz="2800" b="1" dirty="0">
              <a:solidFill>
                <a:srgbClr val="FF0066"/>
              </a:solidFill>
              <a:latin typeface=".VnTime" pitchFamily="34" charset="0"/>
            </a:endParaRPr>
          </a:p>
        </p:txBody>
      </p:sp>
      <p:sp>
        <p:nvSpPr>
          <p:cNvPr id="32842" name="Line 74"/>
          <p:cNvSpPr>
            <a:spLocks noChangeShapeType="1"/>
          </p:cNvSpPr>
          <p:nvPr/>
        </p:nvSpPr>
        <p:spPr bwMode="auto">
          <a:xfrm flipV="1">
            <a:off x="2733676" y="5924550"/>
            <a:ext cx="1108075"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119817" name="TextBox 2"/>
          <p:cNvSpPr txBox="1">
            <a:spLocks noChangeArrowheads="1"/>
          </p:cNvSpPr>
          <p:nvPr/>
        </p:nvSpPr>
        <p:spPr bwMode="auto">
          <a:xfrm>
            <a:off x="7029450" y="1608140"/>
            <a:ext cx="768350"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endParaRPr lang="vi-VN">
              <a:solidFill>
                <a:prstClr val="black"/>
              </a:solidFill>
            </a:endParaRPr>
          </a:p>
        </p:txBody>
      </p:sp>
      <p:sp>
        <p:nvSpPr>
          <p:cNvPr id="4" name="TextBox 3"/>
          <p:cNvSpPr txBox="1">
            <a:spLocks noChangeArrowheads="1"/>
          </p:cNvSpPr>
          <p:nvPr/>
        </p:nvSpPr>
        <p:spPr bwMode="auto">
          <a:xfrm>
            <a:off x="6248400" y="619844"/>
            <a:ext cx="498475"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vi-VN" b="1" dirty="0">
                <a:solidFill>
                  <a:srgbClr val="FF0000"/>
                </a:solidFill>
                <a:latin typeface="Times New Roman" pitchFamily="18" charset="0"/>
                <a:cs typeface="Times New Roman" pitchFamily="18" charset="0"/>
              </a:rPr>
              <a:t>ta </a:t>
            </a:r>
            <a:endParaRPr lang="en-US" dirty="0">
              <a:solidFill>
                <a:prstClr val="black"/>
              </a:solidFill>
            </a:endParaRPr>
          </a:p>
        </p:txBody>
      </p:sp>
      <p:sp>
        <p:nvSpPr>
          <p:cNvPr id="119819" name="TextBox 4"/>
          <p:cNvSpPr txBox="1">
            <a:spLocks noChangeArrowheads="1"/>
          </p:cNvSpPr>
          <p:nvPr/>
        </p:nvSpPr>
        <p:spPr bwMode="auto">
          <a:xfrm>
            <a:off x="7875589" y="1524001"/>
            <a:ext cx="536575"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endParaRPr lang="vi-VN">
              <a:solidFill>
                <a:prstClr val="black"/>
              </a:solidFill>
            </a:endParaRPr>
          </a:p>
        </p:txBody>
      </p:sp>
      <p:sp>
        <p:nvSpPr>
          <p:cNvPr id="7" name="TextBox 6"/>
          <p:cNvSpPr txBox="1">
            <a:spLocks noChangeArrowheads="1"/>
          </p:cNvSpPr>
          <p:nvPr/>
        </p:nvSpPr>
        <p:spPr bwMode="auto">
          <a:xfrm>
            <a:off x="6283325" y="1077044"/>
            <a:ext cx="1336675"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en-US" b="1" dirty="0">
                <a:solidFill>
                  <a:srgbClr val="FF0000"/>
                </a:solidFill>
                <a:latin typeface="Times New Roman" pitchFamily="18" charset="0"/>
                <a:cs typeface="Times New Roman" pitchFamily="18" charset="0"/>
              </a:rPr>
              <a:t>c</a:t>
            </a:r>
            <a:r>
              <a:rPr lang="vi-VN" b="1" dirty="0">
                <a:solidFill>
                  <a:srgbClr val="FF0000"/>
                </a:solidFill>
                <a:latin typeface="Times New Roman" pitchFamily="18" charset="0"/>
                <a:cs typeface="Times New Roman" pitchFamily="18" charset="0"/>
              </a:rPr>
              <a:t>hú em</a:t>
            </a:r>
          </a:p>
        </p:txBody>
      </p:sp>
      <p:sp>
        <p:nvSpPr>
          <p:cNvPr id="8" name="TextBox 7"/>
          <p:cNvSpPr txBox="1">
            <a:spLocks noChangeArrowheads="1"/>
          </p:cNvSpPr>
          <p:nvPr/>
        </p:nvSpPr>
        <p:spPr bwMode="auto">
          <a:xfrm>
            <a:off x="5110174" y="2252669"/>
            <a:ext cx="3379787" cy="95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en-US" b="1" dirty="0">
                <a:solidFill>
                  <a:srgbClr val="0000FF"/>
                </a:solidFill>
                <a:latin typeface="Times New Roman" pitchFamily="18" charset="0"/>
              </a:rPr>
              <a:t>               </a:t>
            </a:r>
            <a:r>
              <a:rPr lang="en-US" b="1" dirty="0">
                <a:solidFill>
                  <a:srgbClr val="FF0000"/>
                </a:solidFill>
                <a:latin typeface="Times New Roman" pitchFamily="18" charset="0"/>
              </a:rPr>
              <a:t>kiêu căng,</a:t>
            </a:r>
          </a:p>
          <a:p>
            <a:pPr defTabSz="914036" fontAlgn="base">
              <a:spcBef>
                <a:spcPct val="0"/>
              </a:spcBef>
              <a:spcAft>
                <a:spcPct val="0"/>
              </a:spcAft>
            </a:pPr>
            <a:r>
              <a:rPr lang="en-US" b="1" dirty="0">
                <a:solidFill>
                  <a:srgbClr val="FF0000"/>
                </a:solidFill>
                <a:latin typeface="Times New Roman" pitchFamily="18" charset="0"/>
              </a:rPr>
              <a:t> coi thường rùa</a:t>
            </a:r>
          </a:p>
        </p:txBody>
      </p:sp>
      <p:sp>
        <p:nvSpPr>
          <p:cNvPr id="9" name="TextBox 8"/>
          <p:cNvSpPr txBox="1">
            <a:spLocks noChangeArrowheads="1"/>
          </p:cNvSpPr>
          <p:nvPr/>
        </p:nvSpPr>
        <p:spPr bwMode="auto">
          <a:xfrm>
            <a:off x="6103938" y="3896444"/>
            <a:ext cx="601662"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vi-VN" b="1" dirty="0">
                <a:solidFill>
                  <a:srgbClr val="FF0000"/>
                </a:solidFill>
                <a:latin typeface="Times New Roman" pitchFamily="18" charset="0"/>
                <a:cs typeface="Times New Roman" pitchFamily="18" charset="0"/>
              </a:rPr>
              <a:t>tôi</a:t>
            </a:r>
            <a:endParaRPr lang="en-US" dirty="0">
              <a:solidFill>
                <a:prstClr val="black"/>
              </a:solidFill>
            </a:endParaRPr>
          </a:p>
        </p:txBody>
      </p:sp>
      <p:sp>
        <p:nvSpPr>
          <p:cNvPr id="10" name="TextBox 9"/>
          <p:cNvSpPr txBox="1">
            <a:spLocks noChangeArrowheads="1"/>
          </p:cNvSpPr>
          <p:nvPr/>
        </p:nvSpPr>
        <p:spPr bwMode="auto">
          <a:xfrm>
            <a:off x="6267450" y="4343400"/>
            <a:ext cx="895350"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vi-VN" b="1" dirty="0">
                <a:solidFill>
                  <a:srgbClr val="FF0000"/>
                </a:solidFill>
                <a:latin typeface="Times New Roman" pitchFamily="18" charset="0"/>
                <a:cs typeface="Times New Roman" pitchFamily="18" charset="0"/>
              </a:rPr>
              <a:t>anh</a:t>
            </a:r>
          </a:p>
        </p:txBody>
      </p:sp>
      <p:sp>
        <p:nvSpPr>
          <p:cNvPr id="11" name="TextBox 10"/>
          <p:cNvSpPr txBox="1">
            <a:spLocks noChangeArrowheads="1"/>
          </p:cNvSpPr>
          <p:nvPr/>
        </p:nvSpPr>
        <p:spPr bwMode="auto">
          <a:xfrm>
            <a:off x="5260975" y="5327651"/>
            <a:ext cx="3263900" cy="138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en-US" b="1" dirty="0">
                <a:solidFill>
                  <a:srgbClr val="0000FF"/>
                </a:solidFill>
                <a:latin typeface="Times New Roman" pitchFamily="18" charset="0"/>
              </a:rPr>
              <a:t>              </a:t>
            </a:r>
            <a:r>
              <a:rPr lang="en-US" b="1" dirty="0">
                <a:solidFill>
                  <a:srgbClr val="FF0000"/>
                </a:solidFill>
                <a:latin typeface="Times New Roman" pitchFamily="18" charset="0"/>
              </a:rPr>
              <a:t>tự trọng, lịch sự với thỏ</a:t>
            </a:r>
          </a:p>
          <a:p>
            <a:pPr defTabSz="914036" fontAlgn="base">
              <a:spcBef>
                <a:spcPct val="0"/>
              </a:spcBef>
              <a:spcAft>
                <a:spcPct val="0"/>
              </a:spcAft>
            </a:pPr>
            <a:endParaRPr lang="en-US" dirty="0">
              <a:solidFill>
                <a:prstClr val="black"/>
              </a:solidFill>
            </a:endParaRPr>
          </a:p>
        </p:txBody>
      </p:sp>
      <p:pic>
        <p:nvPicPr>
          <p:cNvPr id="11982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13" y="1201738"/>
            <a:ext cx="26924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1" y="4337050"/>
            <a:ext cx="265747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99648" y="34644"/>
            <a:ext cx="2634028" cy="95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914036" fontAlgn="base">
              <a:spcBef>
                <a:spcPct val="0"/>
              </a:spcBef>
              <a:spcAft>
                <a:spcPct val="0"/>
              </a:spcAft>
            </a:pPr>
            <a:r>
              <a:rPr lang="en-US" b="1" dirty="0">
                <a:solidFill>
                  <a:srgbClr val="0000FF"/>
                </a:solidFill>
                <a:latin typeface="Times New Roman" pitchFamily="18" charset="0"/>
              </a:rPr>
              <a:t>NHẬN XẾT</a:t>
            </a:r>
            <a:endParaRPr lang="en-US" b="1" dirty="0">
              <a:solidFill>
                <a:srgbClr val="FF0000"/>
              </a:solidFill>
              <a:latin typeface="Times New Roman" pitchFamily="18" charset="0"/>
            </a:endParaRPr>
          </a:p>
          <a:p>
            <a:pPr algn="ctr" defTabSz="914036" fontAlgn="base">
              <a:spcBef>
                <a:spcPct val="0"/>
              </a:spcBef>
              <a:spcAft>
                <a:spcPct val="0"/>
              </a:spcAft>
            </a:pPr>
            <a:r>
              <a:rPr lang="en-US" b="1" dirty="0">
                <a:solidFill>
                  <a:srgbClr val="FF0000"/>
                </a:solidFill>
                <a:latin typeface="Times New Roman" pitchFamily="18" charset="0"/>
              </a:rPr>
              <a:t> VỀ THÁI ĐỘ</a:t>
            </a:r>
          </a:p>
        </p:txBody>
      </p:sp>
    </p:spTree>
    <p:extLst>
      <p:ext uri="{BB962C8B-B14F-4D97-AF65-F5344CB8AC3E}">
        <p14:creationId xmlns:p14="http://schemas.microsoft.com/office/powerpoint/2010/main" val="3168236425"/>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838"/>
                                        </p:tgtEl>
                                        <p:attrNameLst>
                                          <p:attrName>style.visibility</p:attrName>
                                        </p:attrNameLst>
                                      </p:cBhvr>
                                      <p:to>
                                        <p:strVal val="visible"/>
                                      </p:to>
                                    </p:set>
                                    <p:animEffect transition="in" filter="wipe(left)">
                                      <p:cBhvr>
                                        <p:cTn id="12" dur="500"/>
                                        <p:tgtEl>
                                          <p:spTgt spid="328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840"/>
                                        </p:tgtEl>
                                        <p:attrNameLst>
                                          <p:attrName>style.visibility</p:attrName>
                                        </p:attrNameLst>
                                      </p:cBhvr>
                                      <p:to>
                                        <p:strVal val="visible"/>
                                      </p:to>
                                    </p:set>
                                    <p:anim calcmode="lin" valueType="num">
                                      <p:cBhvr additive="base">
                                        <p:cTn id="27" dur="500" fill="hold"/>
                                        <p:tgtEl>
                                          <p:spTgt spid="32840"/>
                                        </p:tgtEl>
                                        <p:attrNameLst>
                                          <p:attrName>ppt_x</p:attrName>
                                        </p:attrNameLst>
                                      </p:cBhvr>
                                      <p:tavLst>
                                        <p:tav tm="0">
                                          <p:val>
                                            <p:strVal val="#ppt_x"/>
                                          </p:val>
                                        </p:tav>
                                        <p:tav tm="100000">
                                          <p:val>
                                            <p:strVal val="#ppt_x"/>
                                          </p:val>
                                        </p:tav>
                                      </p:tavLst>
                                    </p:anim>
                                    <p:anim calcmode="lin" valueType="num">
                                      <p:cBhvr additive="base">
                                        <p:cTn id="28" dur="500" fill="hold"/>
                                        <p:tgtEl>
                                          <p:spTgt spid="3284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2821"/>
                                        </p:tgtEl>
                                        <p:attrNameLst>
                                          <p:attrName>style.visibility</p:attrName>
                                        </p:attrNameLst>
                                      </p:cBhvr>
                                      <p:to>
                                        <p:strVal val="visible"/>
                                      </p:to>
                                    </p:set>
                                    <p:animEffect transition="in" filter="wipe(left)">
                                      <p:cBhvr>
                                        <p:cTn id="33" dur="500"/>
                                        <p:tgtEl>
                                          <p:spTgt spid="3282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2841"/>
                                        </p:tgtEl>
                                        <p:attrNameLst>
                                          <p:attrName>style.visibility</p:attrName>
                                        </p:attrNameLst>
                                      </p:cBhvr>
                                      <p:to>
                                        <p:strVal val="visible"/>
                                      </p:to>
                                    </p:set>
                                    <p:animEffect transition="in" filter="wipe(left)">
                                      <p:cBhvr>
                                        <p:cTn id="43" dur="500"/>
                                        <p:tgtEl>
                                          <p:spTgt spid="3284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2842"/>
                                        </p:tgtEl>
                                        <p:attrNameLst>
                                          <p:attrName>style.visibility</p:attrName>
                                        </p:attrNameLst>
                                      </p:cBhvr>
                                      <p:to>
                                        <p:strVal val="visible"/>
                                      </p:to>
                                    </p:set>
                                    <p:animEffect transition="in" filter="wipe(left)">
                                      <p:cBhvr>
                                        <p:cTn id="58" dur="500"/>
                                        <p:tgtEl>
                                          <p:spTgt spid="3284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2822"/>
                                        </p:tgtEl>
                                        <p:attrNameLst>
                                          <p:attrName>style.visibility</p:attrName>
                                        </p:attrNameLst>
                                      </p:cBhvr>
                                      <p:to>
                                        <p:strVal val="visible"/>
                                      </p:to>
                                    </p:set>
                                    <p:animEffect transition="in" filter="wipe(left)">
                                      <p:cBhvr>
                                        <p:cTn id="63" dur="500"/>
                                        <p:tgtEl>
                                          <p:spTgt spid="3282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21" grpId="0" animBg="1"/>
      <p:bldP spid="32822" grpId="0" animBg="1"/>
      <p:bldP spid="32838" grpId="0" animBg="1"/>
      <p:bldP spid="32840" grpId="0" animBg="1"/>
      <p:bldP spid="32841" grpId="0" animBg="1"/>
      <p:bldP spid="32842" grpId="0" animBg="1"/>
      <p:bldP spid="4" grpId="0"/>
      <p:bldP spid="7" grpId="0"/>
      <p:bldP spid="8" grpId="0"/>
      <p:bldP spid="9" grpId="0"/>
      <p:bldP spid="10" grpId="0"/>
      <p:bldP spid="11"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952506"/>
            <a:ext cx="9144000" cy="5416803"/>
          </a:xfrm>
          <a:prstGeom prst="rect">
            <a:avLst/>
          </a:prstGeom>
          <a:solidFill>
            <a:schemeClr val="accent3">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fontAlgn="base">
              <a:spcBef>
                <a:spcPts val="600"/>
              </a:spcBef>
              <a:spcAft>
                <a:spcPts val="600"/>
              </a:spcAft>
              <a:defRPr/>
            </a:pP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Bồ</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Chao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hốt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hoảng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036" fontAlgn="base">
              <a:spcBef>
                <a:spcPts val="600"/>
              </a:spcBef>
              <a:spcAft>
                <a:spcPts val="600"/>
              </a:spcAft>
              <a:defRPr/>
            </a:pP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Tu</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Hú</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đang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bay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dọc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con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sông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chợt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Tu</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Hú</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gọi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Kìa</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cái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chống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trời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ngước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nhìn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ống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thép</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dọc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ngang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nối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nhau</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chạy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vút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tận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mây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xanh</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tựa</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như</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cái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cầu</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xe</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lửa</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đồ</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sộ</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phải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bắc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ngang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sông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dựng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đứng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trên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trời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cao</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036" fontAlgn="base">
              <a:spcBef>
                <a:spcPts val="600"/>
              </a:spcBef>
              <a:spcAft>
                <a:spcPts val="600"/>
              </a:spcAft>
              <a:defRPr/>
            </a:pP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Thấy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vậy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Bồ</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mới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à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tiếng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rồi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thong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thả</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036" fontAlgn="base">
              <a:lnSpc>
                <a:spcPct val="125000"/>
              </a:lnSpc>
              <a:spcBef>
                <a:spcPts val="600"/>
              </a:spcBef>
              <a:spcAft>
                <a:spcPts val="600"/>
              </a:spcAft>
              <a:defRPr/>
            </a:pP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từng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bay qua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cái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trụ</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cao</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hơn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tất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cả</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ống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khói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buồm</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điện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thường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gặp</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trụ</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điện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cao</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thế</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mới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xây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dựng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036" fontAlgn="base">
              <a:spcBef>
                <a:spcPts val="600"/>
              </a:spcBef>
              <a:spcAft>
                <a:spcPts val="600"/>
              </a:spcAft>
              <a:defRPr/>
            </a:pP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Mọi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thực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sung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sướng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thở</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phào</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Ai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nấy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cười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vì</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thấy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Bồ</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Chao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quá</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sợ</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sệt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p>
        </p:txBody>
      </p:sp>
      <p:sp>
        <p:nvSpPr>
          <p:cNvPr id="120835" name="Text Box 3"/>
          <p:cNvSpPr txBox="1">
            <a:spLocks noChangeArrowheads="1"/>
          </p:cNvSpPr>
          <p:nvPr/>
        </p:nvSpPr>
        <p:spPr bwMode="auto">
          <a:xfrm>
            <a:off x="309564" y="101601"/>
            <a:ext cx="8721725" cy="83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vi-VN" sz="2400" b="1" u="sng" dirty="0">
                <a:solidFill>
                  <a:prstClr val="black"/>
                </a:solidFill>
                <a:latin typeface="Times New Roman" pitchFamily="18" charset="0"/>
                <a:cs typeface="Times New Roman" pitchFamily="18" charset="0"/>
              </a:rPr>
              <a:t>Bài 2:</a:t>
            </a:r>
            <a:r>
              <a:rPr lang="vi-VN" sz="2400" b="1" dirty="0">
                <a:solidFill>
                  <a:prstClr val="black"/>
                </a:solidFill>
                <a:latin typeface="Times New Roman" pitchFamily="18" charset="0"/>
                <a:cs typeface="Times New Roman" pitchFamily="18" charset="0"/>
              </a:rPr>
              <a:t> Chọn các đại từ xưng hô </a:t>
            </a:r>
            <a:r>
              <a:rPr lang="en-US" sz="2400" b="1" dirty="0">
                <a:solidFill>
                  <a:prstClr val="black"/>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tôi, nó, chúng ta </a:t>
            </a:r>
            <a:r>
              <a:rPr lang="vi-VN" sz="2400" b="1" dirty="0">
                <a:solidFill>
                  <a:prstClr val="black"/>
                </a:solidFill>
                <a:latin typeface="Times New Roman" pitchFamily="18" charset="0"/>
                <a:cs typeface="Times New Roman" pitchFamily="18" charset="0"/>
              </a:rPr>
              <a:t>thích hợp với mỗi </a:t>
            </a:r>
            <a:r>
              <a:rPr lang="en-US" sz="2400" b="1" dirty="0">
                <a:solidFill>
                  <a:prstClr val="black"/>
                </a:solidFill>
                <a:latin typeface="Times New Roman" pitchFamily="18" charset="0"/>
                <a:cs typeface="Times New Roman" pitchFamily="18" charset="0"/>
              </a:rPr>
              <a:t>ô</a:t>
            </a:r>
            <a:r>
              <a:rPr lang="vi-VN" sz="2400" b="1" dirty="0">
                <a:solidFill>
                  <a:prstClr val="black"/>
                </a:solidFill>
                <a:latin typeface="Times New Roman" pitchFamily="18" charset="0"/>
                <a:cs typeface="Times New Roman" pitchFamily="18" charset="0"/>
              </a:rPr>
              <a:t> trống :</a:t>
            </a:r>
          </a:p>
        </p:txBody>
      </p:sp>
      <p:sp>
        <p:nvSpPr>
          <p:cNvPr id="581652" name="Line 20"/>
          <p:cNvSpPr>
            <a:spLocks noChangeShapeType="1"/>
          </p:cNvSpPr>
          <p:nvPr/>
        </p:nvSpPr>
        <p:spPr bwMode="auto">
          <a:xfrm>
            <a:off x="2478088" y="488950"/>
            <a:ext cx="19415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2" name="Line 20"/>
          <p:cNvSpPr>
            <a:spLocks noChangeShapeType="1"/>
          </p:cNvSpPr>
          <p:nvPr/>
        </p:nvSpPr>
        <p:spPr bwMode="auto">
          <a:xfrm>
            <a:off x="309563" y="838200"/>
            <a:ext cx="159543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3" name="Rectangle 2"/>
          <p:cNvSpPr/>
          <p:nvPr/>
        </p:nvSpPr>
        <p:spPr>
          <a:xfrm>
            <a:off x="731839" y="4043363"/>
            <a:ext cx="384175" cy="384175"/>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
        <p:nvSpPr>
          <p:cNvPr id="7" name="Rectangle 6"/>
          <p:cNvSpPr/>
          <p:nvPr/>
        </p:nvSpPr>
        <p:spPr>
          <a:xfrm>
            <a:off x="3343276" y="1931988"/>
            <a:ext cx="384175" cy="382587"/>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
        <p:nvSpPr>
          <p:cNvPr id="8" name="Rectangle 7"/>
          <p:cNvSpPr/>
          <p:nvPr/>
        </p:nvSpPr>
        <p:spPr>
          <a:xfrm>
            <a:off x="6530976" y="2276478"/>
            <a:ext cx="384175" cy="384175"/>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
        <p:nvSpPr>
          <p:cNvPr id="9" name="Rectangle 8"/>
          <p:cNvSpPr/>
          <p:nvPr/>
        </p:nvSpPr>
        <p:spPr>
          <a:xfrm>
            <a:off x="5224464" y="4081463"/>
            <a:ext cx="384175" cy="384175"/>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
        <p:nvSpPr>
          <p:cNvPr id="10" name="Rectangle 9"/>
          <p:cNvSpPr/>
          <p:nvPr/>
        </p:nvSpPr>
        <p:spPr>
          <a:xfrm>
            <a:off x="4956176" y="4543425"/>
            <a:ext cx="384175" cy="382588"/>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
        <p:nvSpPr>
          <p:cNvPr id="11" name="Rectangle 10"/>
          <p:cNvSpPr/>
          <p:nvPr/>
        </p:nvSpPr>
        <p:spPr>
          <a:xfrm>
            <a:off x="885825" y="1547813"/>
            <a:ext cx="382588" cy="384175"/>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Tree>
    <p:extLst>
      <p:ext uri="{BB962C8B-B14F-4D97-AF65-F5344CB8AC3E}">
        <p14:creationId xmlns:p14="http://schemas.microsoft.com/office/powerpoint/2010/main" val="1514966808"/>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81652"/>
                                        </p:tgtEl>
                                        <p:attrNameLst>
                                          <p:attrName>style.visibility</p:attrName>
                                        </p:attrNameLst>
                                      </p:cBhvr>
                                      <p:to>
                                        <p:strVal val="visible"/>
                                      </p:to>
                                    </p:set>
                                    <p:anim calcmode="lin" valueType="num">
                                      <p:cBhvr>
                                        <p:cTn id="7" dur="500" fill="hold"/>
                                        <p:tgtEl>
                                          <p:spTgt spid="581652"/>
                                        </p:tgtEl>
                                        <p:attrNameLst>
                                          <p:attrName>ppt_w</p:attrName>
                                        </p:attrNameLst>
                                      </p:cBhvr>
                                      <p:tavLst>
                                        <p:tav tm="0">
                                          <p:val>
                                            <p:fltVal val="0"/>
                                          </p:val>
                                        </p:tav>
                                        <p:tav tm="100000">
                                          <p:val>
                                            <p:strVal val="#ppt_w"/>
                                          </p:val>
                                        </p:tav>
                                      </p:tavLst>
                                    </p:anim>
                                    <p:anim calcmode="lin" valueType="num">
                                      <p:cBhvr>
                                        <p:cTn id="8" dur="500" fill="hold"/>
                                        <p:tgtEl>
                                          <p:spTgt spid="581652"/>
                                        </p:tgtEl>
                                        <p:attrNameLst>
                                          <p:attrName>ppt_h</p:attrName>
                                        </p:attrNameLst>
                                      </p:cBhvr>
                                      <p:tavLst>
                                        <p:tav tm="0">
                                          <p:val>
                                            <p:fltVal val="0"/>
                                          </p:val>
                                        </p:tav>
                                        <p:tav tm="100000">
                                          <p:val>
                                            <p:strVal val="#ppt_h"/>
                                          </p:val>
                                        </p:tav>
                                      </p:tavLst>
                                    </p:anim>
                                    <p:animEffect transition="in" filter="fade">
                                      <p:cBhvr>
                                        <p:cTn id="9" dur="500"/>
                                        <p:tgtEl>
                                          <p:spTgt spid="58165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52"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6511" y="1122328"/>
            <a:ext cx="9144000" cy="5539914"/>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fontAlgn="base">
              <a:spcBef>
                <a:spcPct val="50000"/>
              </a:spcBef>
              <a:spcAft>
                <a:spcPct val="0"/>
              </a:spcAft>
              <a:defRPr/>
            </a:pPr>
            <a:r>
              <a:rPr lang="en-US" sz="2400" b="1" dirty="0" err="1">
                <a:solidFill>
                  <a:prstClr val="black"/>
                </a:solidFill>
                <a:latin typeface="Times New Roman" panose="02020603050405020304" pitchFamily="18" charset="0"/>
                <a:cs typeface="Times New Roman" panose="02020603050405020304" pitchFamily="18" charset="0"/>
              </a:rPr>
              <a:t>Bồ</a:t>
            </a:r>
            <a:r>
              <a:rPr lang="en-US" sz="2400" b="1" dirty="0">
                <a:solidFill>
                  <a:prstClr val="black"/>
                </a:solidFill>
                <a:latin typeface="Times New Roman" panose="02020603050405020304" pitchFamily="18" charset="0"/>
                <a:cs typeface="Times New Roman" panose="02020603050405020304" pitchFamily="18" charset="0"/>
              </a:rPr>
              <a:t> Chao </a:t>
            </a:r>
            <a:r>
              <a:rPr lang="en-US" sz="2400" b="1" dirty="0" err="1">
                <a:solidFill>
                  <a:prstClr val="black"/>
                </a:solidFill>
                <a:latin typeface="Times New Roman" panose="02020603050405020304" pitchFamily="18" charset="0"/>
                <a:cs typeface="Times New Roman" panose="02020603050405020304" pitchFamily="18" charset="0"/>
              </a:rPr>
              <a:t>hốt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hoảng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kể</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với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các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bạn</a:t>
            </a:r>
            <a:r>
              <a:rPr lang="en-US" sz="2400" b="1" dirty="0">
                <a:solidFill>
                  <a:prstClr val="black"/>
                </a:solidFill>
                <a:latin typeface="Times New Roman" panose="02020603050405020304" pitchFamily="18" charset="0"/>
                <a:cs typeface="Times New Roman" panose="02020603050405020304" pitchFamily="18" charset="0"/>
              </a:rPr>
              <a:t>:</a:t>
            </a:r>
          </a:p>
          <a:p>
            <a:pPr algn="just" defTabSz="914036" fontAlgn="base">
              <a:spcBef>
                <a:spcPct val="50000"/>
              </a:spcBef>
              <a:spcAft>
                <a:spcPct val="0"/>
              </a:spcAft>
              <a:defRPr/>
            </a:pPr>
            <a:r>
              <a:rPr lang="en-US" sz="2400" b="1" dirty="0">
                <a:solidFill>
                  <a:prstClr val="black"/>
                </a:solidFill>
                <a:latin typeface="Times New Roman" panose="02020603050405020304" pitchFamily="18" charset="0"/>
                <a:cs typeface="Times New Roman" panose="02020603050405020304" pitchFamily="18" charset="0"/>
              </a:rPr>
              <a:t>                 và Tu Hú đang bay dọc một con sông lớn, chợt Tu Hú gọi:  “Kìa cái cột chống trời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a:solidFill>
                  <a:prstClr val="black"/>
                </a:solidFill>
                <a:latin typeface="Times New Roman" panose="02020603050405020304" pitchFamily="18" charset="0"/>
                <a:cs typeface="Times New Roman" panose="02020603050405020304" pitchFamily="18" charset="0"/>
              </a:rPr>
              <a:t>ngước nhìn lên. Trước mắt là những ống thép dọc ngang nối nhau chạy vút tận mây xanh.       tựa như một cái cầu xe lửa đồ sộ không phải bắc ngang sông, mà dựng đứng trên trời cao.</a:t>
            </a:r>
          </a:p>
          <a:p>
            <a:pPr algn="just" defTabSz="914036" fontAlgn="base">
              <a:spcBef>
                <a:spcPct val="50000"/>
              </a:spcBef>
              <a:spcAft>
                <a:spcPct val="0"/>
              </a:spcAft>
              <a:defRPr/>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Thấy</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vậy</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Bồ</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Các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mới</a:t>
            </a:r>
            <a:r>
              <a:rPr lang="en-US" sz="2400" b="1" dirty="0">
                <a:solidFill>
                  <a:prstClr val="black"/>
                </a:solidFill>
                <a:latin typeface="Times New Roman" panose="02020603050405020304" pitchFamily="18" charset="0"/>
                <a:cs typeface="Times New Roman" panose="02020603050405020304" pitchFamily="18" charset="0"/>
              </a:rPr>
              <a:t> à </a:t>
            </a:r>
            <a:r>
              <a:rPr lang="en-US" sz="2400" b="1" dirty="0" err="1">
                <a:solidFill>
                  <a:prstClr val="black"/>
                </a:solidFill>
                <a:latin typeface="Times New Roman" panose="02020603050405020304" pitchFamily="18" charset="0"/>
                <a:cs typeface="Times New Roman" panose="02020603050405020304" pitchFamily="18" charset="0"/>
              </a:rPr>
              <a:t>lên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một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tiếng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rồi</a:t>
            </a:r>
            <a:r>
              <a:rPr lang="en-US" sz="2400" b="1" dirty="0">
                <a:solidFill>
                  <a:prstClr val="black"/>
                </a:solidFill>
                <a:latin typeface="Times New Roman" panose="02020603050405020304" pitchFamily="18" charset="0"/>
                <a:cs typeface="Times New Roman" panose="02020603050405020304" pitchFamily="18" charset="0"/>
              </a:rPr>
              <a:t> thong </a:t>
            </a:r>
            <a:r>
              <a:rPr lang="en-US" sz="2400" b="1" dirty="0" err="1">
                <a:solidFill>
                  <a:prstClr val="black"/>
                </a:solidFill>
                <a:latin typeface="Times New Roman" panose="02020603050405020304" pitchFamily="18" charset="0"/>
                <a:cs typeface="Times New Roman" panose="02020603050405020304" pitchFamily="18" charset="0"/>
              </a:rPr>
              <a:t>thả</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nói</a:t>
            </a:r>
            <a:r>
              <a:rPr lang="en-US" sz="2400" b="1" dirty="0">
                <a:solidFill>
                  <a:prstClr val="black"/>
                </a:solidFill>
                <a:latin typeface="Times New Roman" panose="02020603050405020304" pitchFamily="18" charset="0"/>
                <a:cs typeface="Times New Roman" panose="02020603050405020304" pitchFamily="18" charset="0"/>
              </a:rPr>
              <a:t>:</a:t>
            </a:r>
          </a:p>
          <a:p>
            <a:pPr algn="just" defTabSz="914036" fontAlgn="base">
              <a:lnSpc>
                <a:spcPct val="125000"/>
              </a:lnSpc>
              <a:spcBef>
                <a:spcPct val="50000"/>
              </a:spcBef>
              <a:spcAft>
                <a:spcPct val="0"/>
              </a:spcAft>
              <a:defRPr/>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cũng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từng</a:t>
            </a:r>
            <a:r>
              <a:rPr lang="en-US" sz="2400" b="1" dirty="0">
                <a:solidFill>
                  <a:prstClr val="black"/>
                </a:solidFill>
                <a:latin typeface="Times New Roman" panose="02020603050405020304" pitchFamily="18" charset="0"/>
                <a:cs typeface="Times New Roman" panose="02020603050405020304" pitchFamily="18" charset="0"/>
              </a:rPr>
              <a:t> bay qua </a:t>
            </a:r>
            <a:r>
              <a:rPr lang="en-US" sz="2400" b="1" dirty="0" err="1">
                <a:solidFill>
                  <a:prstClr val="black"/>
                </a:solidFill>
                <a:latin typeface="Times New Roman" panose="02020603050405020304" pitchFamily="18" charset="0"/>
                <a:cs typeface="Times New Roman" panose="02020603050405020304" pitchFamily="18" charset="0"/>
              </a:rPr>
              <a:t>cái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trụ</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đó</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cao</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hơn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tất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cả</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những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ống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khói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những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cột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buồm</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cột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điện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mà</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thường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gặp</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Đó</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là</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trụ</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điện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cao</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thế</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mới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được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xây</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dựng</a:t>
            </a:r>
            <a:r>
              <a:rPr lang="en-US" sz="2400" b="1" dirty="0">
                <a:solidFill>
                  <a:prstClr val="black"/>
                </a:solidFill>
                <a:latin typeface="Times New Roman" panose="02020603050405020304" pitchFamily="18" charset="0"/>
                <a:cs typeface="Times New Roman" panose="02020603050405020304" pitchFamily="18" charset="0"/>
              </a:rPr>
              <a:t>.</a:t>
            </a:r>
          </a:p>
          <a:p>
            <a:pPr algn="just" defTabSz="914036" fontAlgn="base">
              <a:spcBef>
                <a:spcPct val="50000"/>
              </a:spcBef>
              <a:spcAft>
                <a:spcPct val="0"/>
              </a:spcAft>
              <a:defRPr/>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Mọi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người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hiểu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rõ</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sự</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thực</a:t>
            </a:r>
            <a:r>
              <a:rPr lang="en-US" sz="2400" b="1" dirty="0">
                <a:solidFill>
                  <a:prstClr val="black"/>
                </a:solidFill>
                <a:latin typeface="Times New Roman" panose="02020603050405020304" pitchFamily="18" charset="0"/>
                <a:cs typeface="Times New Roman" panose="02020603050405020304" pitchFamily="18" charset="0"/>
              </a:rPr>
              <a:t>, sung </a:t>
            </a:r>
            <a:r>
              <a:rPr lang="en-US" sz="2400" b="1" dirty="0" err="1">
                <a:solidFill>
                  <a:prstClr val="black"/>
                </a:solidFill>
                <a:latin typeface="Times New Roman" panose="02020603050405020304" pitchFamily="18" charset="0"/>
                <a:cs typeface="Times New Roman" panose="02020603050405020304" pitchFamily="18" charset="0"/>
              </a:rPr>
              <a:t>sướng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thở</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phào</a:t>
            </a:r>
            <a:r>
              <a:rPr lang="en-US" sz="2400" b="1" dirty="0">
                <a:solidFill>
                  <a:prstClr val="black"/>
                </a:solidFill>
                <a:latin typeface="Times New Roman" panose="02020603050405020304" pitchFamily="18" charset="0"/>
                <a:cs typeface="Times New Roman" panose="02020603050405020304" pitchFamily="18" charset="0"/>
              </a:rPr>
              <a:t>. Ai </a:t>
            </a:r>
            <a:r>
              <a:rPr lang="en-US" sz="2400" b="1" dirty="0" err="1">
                <a:solidFill>
                  <a:prstClr val="black"/>
                </a:solidFill>
                <a:latin typeface="Times New Roman" panose="02020603050405020304" pitchFamily="18" charset="0"/>
                <a:cs typeface="Times New Roman" panose="02020603050405020304" pitchFamily="18" charset="0"/>
              </a:rPr>
              <a:t>nấy</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cười</a:t>
            </a:r>
            <a:r>
              <a:rPr lang="en-US" sz="2400" b="1" dirty="0">
                <a:solidFill>
                  <a:prstClr val="black"/>
                </a:solidFill>
                <a:latin typeface="Times New Roman" panose="02020603050405020304" pitchFamily="18" charset="0"/>
                <a:cs typeface="Times New Roman" panose="02020603050405020304" pitchFamily="18" charset="0"/>
              </a:rPr>
              <a:t> to </a:t>
            </a:r>
            <a:r>
              <a:rPr lang="en-US" sz="2400" b="1" dirty="0" err="1">
                <a:solidFill>
                  <a:prstClr val="black"/>
                </a:solidFill>
                <a:latin typeface="Times New Roman" panose="02020603050405020304" pitchFamily="18" charset="0"/>
                <a:cs typeface="Times New Roman" panose="02020603050405020304" pitchFamily="18" charset="0"/>
              </a:rPr>
              <a:t>vì</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thấy</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Bồ</a:t>
            </a:r>
            <a:r>
              <a:rPr lang="en-US" sz="2400" b="1" dirty="0">
                <a:solidFill>
                  <a:prstClr val="black"/>
                </a:solidFill>
                <a:latin typeface="Times New Roman" panose="02020603050405020304" pitchFamily="18" charset="0"/>
                <a:cs typeface="Times New Roman" panose="02020603050405020304" pitchFamily="18" charset="0"/>
              </a:rPr>
              <a:t> Chao </a:t>
            </a:r>
            <a:r>
              <a:rPr lang="en-US" sz="2400" b="1" dirty="0" err="1">
                <a:solidFill>
                  <a:prstClr val="black"/>
                </a:solidFill>
                <a:latin typeface="Times New Roman" panose="02020603050405020304" pitchFamily="18" charset="0"/>
                <a:cs typeface="Times New Roman" panose="02020603050405020304" pitchFamily="18" charset="0"/>
              </a:rPr>
              <a:t>đã</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quá</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sợ</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sệt</a:t>
            </a:r>
            <a:r>
              <a:rPr lang="en-US" sz="2400" b="1" dirty="0">
                <a:solidFill>
                  <a:prstClr val="black"/>
                </a:solidFill>
                <a:latin typeface="Times New Roman" panose="02020603050405020304" pitchFamily="18" charset="0"/>
                <a:cs typeface="Times New Roman" panose="02020603050405020304" pitchFamily="18" charset="0"/>
              </a:rPr>
              <a:t>.			</a:t>
            </a:r>
          </a:p>
        </p:txBody>
      </p:sp>
      <p:sp>
        <p:nvSpPr>
          <p:cNvPr id="122883" name="Text Box 3"/>
          <p:cNvSpPr txBox="1">
            <a:spLocks noChangeArrowheads="1"/>
          </p:cNvSpPr>
          <p:nvPr/>
        </p:nvSpPr>
        <p:spPr bwMode="auto">
          <a:xfrm>
            <a:off x="157164" y="92085"/>
            <a:ext cx="8950325" cy="95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dirty="0">
                <a:solidFill>
                  <a:prstClr val="black"/>
                </a:solidFill>
                <a:latin typeface="Times New Roman" pitchFamily="18" charset="0"/>
                <a:cs typeface="Times New Roman" pitchFamily="18" charset="0"/>
              </a:rPr>
              <a:t> </a:t>
            </a:r>
            <a:r>
              <a:rPr lang="vi-VN" b="1" u="sng" dirty="0">
                <a:solidFill>
                  <a:prstClr val="black"/>
                </a:solidFill>
                <a:latin typeface="Times New Roman" pitchFamily="18" charset="0"/>
                <a:cs typeface="Times New Roman" pitchFamily="18" charset="0"/>
              </a:rPr>
              <a:t>Bài 2:</a:t>
            </a:r>
            <a:r>
              <a:rPr lang="vi-VN" b="1" dirty="0">
                <a:solidFill>
                  <a:prstClr val="black"/>
                </a:solidFill>
                <a:latin typeface="Times New Roman" pitchFamily="18" charset="0"/>
                <a:cs typeface="Times New Roman" pitchFamily="18" charset="0"/>
              </a:rPr>
              <a:t> Chọn các đại từ xưng hô </a:t>
            </a:r>
            <a:r>
              <a:rPr lang="vi-VN" b="1" dirty="0">
                <a:solidFill>
                  <a:srgbClr val="FF0000"/>
                </a:solidFill>
                <a:latin typeface="Times New Roman" pitchFamily="18" charset="0"/>
                <a:cs typeface="Times New Roman" pitchFamily="18" charset="0"/>
              </a:rPr>
              <a:t>tôi, nó, chúng ta </a:t>
            </a:r>
            <a:r>
              <a:rPr lang="vi-VN" b="1" dirty="0">
                <a:solidFill>
                  <a:prstClr val="black"/>
                </a:solidFill>
                <a:latin typeface="Times New Roman" pitchFamily="18" charset="0"/>
                <a:cs typeface="Times New Roman" pitchFamily="18" charset="0"/>
              </a:rPr>
              <a:t>thích hợp với mỗi chỗ trống trong đoạn văn sau :</a:t>
            </a:r>
            <a:endParaRPr lang="en-US" b="1" dirty="0">
              <a:solidFill>
                <a:prstClr val="black"/>
              </a:solidFill>
              <a:latin typeface="Times New Roman" pitchFamily="18" charset="0"/>
              <a:cs typeface="Times New Roman" pitchFamily="18" charset="0"/>
            </a:endParaRPr>
          </a:p>
        </p:txBody>
      </p:sp>
      <p:sp>
        <p:nvSpPr>
          <p:cNvPr id="69636" name="Rectangle 4"/>
          <p:cNvSpPr>
            <a:spLocks noChangeArrowheads="1"/>
          </p:cNvSpPr>
          <p:nvPr/>
        </p:nvSpPr>
        <p:spPr bwMode="auto">
          <a:xfrm>
            <a:off x="838200" y="1797050"/>
            <a:ext cx="457200" cy="3810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a:solidFill>
                  <a:srgbClr val="FF0000"/>
                </a:solidFill>
                <a:latin typeface=".VnArial" pitchFamily="34" charset="0"/>
                <a:cs typeface="Arial" pitchFamily="34" charset="0"/>
              </a:rPr>
              <a:t>1</a:t>
            </a:r>
          </a:p>
        </p:txBody>
      </p:sp>
      <p:sp>
        <p:nvSpPr>
          <p:cNvPr id="69637" name="Rectangle 5"/>
          <p:cNvSpPr>
            <a:spLocks noChangeArrowheads="1"/>
          </p:cNvSpPr>
          <p:nvPr/>
        </p:nvSpPr>
        <p:spPr bwMode="auto">
          <a:xfrm>
            <a:off x="3537744" y="2152646"/>
            <a:ext cx="568625" cy="4213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dirty="0">
                <a:solidFill>
                  <a:srgbClr val="FF0000"/>
                </a:solidFill>
                <a:latin typeface=".VnArial" pitchFamily="34" charset="0"/>
                <a:cs typeface="Arial" pitchFamily="34" charset="0"/>
              </a:rPr>
              <a:t>2</a:t>
            </a:r>
          </a:p>
        </p:txBody>
      </p:sp>
      <p:sp>
        <p:nvSpPr>
          <p:cNvPr id="69638" name="Rectangle 6"/>
          <p:cNvSpPr>
            <a:spLocks noChangeArrowheads="1"/>
          </p:cNvSpPr>
          <p:nvPr/>
        </p:nvSpPr>
        <p:spPr bwMode="auto">
          <a:xfrm>
            <a:off x="7452024" y="2465749"/>
            <a:ext cx="457200" cy="34925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dirty="0">
                <a:solidFill>
                  <a:srgbClr val="FF0000"/>
                </a:solidFill>
                <a:latin typeface=".VnArial" pitchFamily="34" charset="0"/>
                <a:cs typeface="Arial" pitchFamily="34" charset="0"/>
              </a:rPr>
              <a:t>3</a:t>
            </a:r>
          </a:p>
        </p:txBody>
      </p:sp>
      <p:sp>
        <p:nvSpPr>
          <p:cNvPr id="69639" name="Rectangle 7"/>
          <p:cNvSpPr>
            <a:spLocks noChangeArrowheads="1"/>
          </p:cNvSpPr>
          <p:nvPr/>
        </p:nvSpPr>
        <p:spPr bwMode="auto">
          <a:xfrm>
            <a:off x="381000" y="4430713"/>
            <a:ext cx="457200" cy="3810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a:solidFill>
                  <a:srgbClr val="FF0000"/>
                </a:solidFill>
                <a:latin typeface=".VnArial" pitchFamily="34" charset="0"/>
                <a:cs typeface="Arial" pitchFamily="34" charset="0"/>
              </a:rPr>
              <a:t>4</a:t>
            </a:r>
          </a:p>
        </p:txBody>
      </p:sp>
      <p:sp>
        <p:nvSpPr>
          <p:cNvPr id="69640" name="Rectangle 8"/>
          <p:cNvSpPr>
            <a:spLocks noChangeArrowheads="1"/>
          </p:cNvSpPr>
          <p:nvPr/>
        </p:nvSpPr>
        <p:spPr bwMode="auto">
          <a:xfrm>
            <a:off x="5143500" y="4412430"/>
            <a:ext cx="381000" cy="3810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a:solidFill>
                  <a:srgbClr val="FF0000"/>
                </a:solidFill>
                <a:latin typeface=".VnArial" pitchFamily="34" charset="0"/>
                <a:cs typeface="Arial" pitchFamily="34" charset="0"/>
              </a:rPr>
              <a:t>5</a:t>
            </a:r>
          </a:p>
        </p:txBody>
      </p:sp>
      <p:sp>
        <p:nvSpPr>
          <p:cNvPr id="69641" name="Rectangle 9"/>
          <p:cNvSpPr>
            <a:spLocks noChangeArrowheads="1"/>
          </p:cNvSpPr>
          <p:nvPr/>
        </p:nvSpPr>
        <p:spPr bwMode="auto">
          <a:xfrm>
            <a:off x="5334000" y="4891717"/>
            <a:ext cx="457200" cy="3810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dirty="0">
                <a:solidFill>
                  <a:srgbClr val="FF0000"/>
                </a:solidFill>
                <a:latin typeface=".VnArial" pitchFamily="34" charset="0"/>
                <a:cs typeface="Arial" pitchFamily="34" charset="0"/>
              </a:rPr>
              <a:t>6</a:t>
            </a:r>
          </a:p>
        </p:txBody>
      </p:sp>
      <p:sp>
        <p:nvSpPr>
          <p:cNvPr id="69642" name="Text Box 10"/>
          <p:cNvSpPr txBox="1">
            <a:spLocks noChangeArrowheads="1"/>
          </p:cNvSpPr>
          <p:nvPr/>
        </p:nvSpPr>
        <p:spPr bwMode="auto">
          <a:xfrm>
            <a:off x="686832" y="1764602"/>
            <a:ext cx="762000"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dirty="0">
                <a:solidFill>
                  <a:srgbClr val="0000FF"/>
                </a:solidFill>
                <a:latin typeface="Times New Roman" pitchFamily="18" charset="0"/>
                <a:cs typeface="Times New Roman" pitchFamily="18" charset="0"/>
              </a:rPr>
              <a:t>Tôi</a:t>
            </a:r>
            <a:endParaRPr lang="en-US" sz="2400" b="1" dirty="0">
              <a:solidFill>
                <a:srgbClr val="0000FF"/>
              </a:solidFill>
              <a:cs typeface="Arial" pitchFamily="34" charset="0"/>
            </a:endParaRPr>
          </a:p>
        </p:txBody>
      </p:sp>
      <p:sp>
        <p:nvSpPr>
          <p:cNvPr id="69643" name="Text Box 11"/>
          <p:cNvSpPr txBox="1">
            <a:spLocks noChangeArrowheads="1"/>
          </p:cNvSpPr>
          <p:nvPr/>
        </p:nvSpPr>
        <p:spPr bwMode="auto">
          <a:xfrm flipH="1">
            <a:off x="3537745" y="2129200"/>
            <a:ext cx="1478068"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dirty="0">
                <a:solidFill>
                  <a:srgbClr val="0000FF"/>
                </a:solidFill>
                <a:latin typeface="Times New Roman" panose="02020603050405020304" pitchFamily="18" charset="0"/>
                <a:cs typeface="Times New Roman" panose="02020603050405020304" pitchFamily="18" charset="0"/>
              </a:rPr>
              <a:t>Tôi</a:t>
            </a:r>
          </a:p>
        </p:txBody>
      </p:sp>
      <p:sp>
        <p:nvSpPr>
          <p:cNvPr id="69644" name="Text Box 12"/>
          <p:cNvSpPr txBox="1">
            <a:spLocks noChangeArrowheads="1"/>
          </p:cNvSpPr>
          <p:nvPr/>
        </p:nvSpPr>
        <p:spPr bwMode="auto">
          <a:xfrm>
            <a:off x="7383762" y="2436442"/>
            <a:ext cx="593725"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dirty="0">
                <a:solidFill>
                  <a:srgbClr val="0000FF"/>
                </a:solidFill>
                <a:latin typeface="Times New Roman" panose="02020603050405020304" pitchFamily="18" charset="0"/>
                <a:cs typeface="Times New Roman" panose="02020603050405020304" pitchFamily="18" charset="0"/>
              </a:rPr>
              <a:t>Nó</a:t>
            </a:r>
          </a:p>
        </p:txBody>
      </p:sp>
      <p:sp>
        <p:nvSpPr>
          <p:cNvPr id="69645" name="Text Box 13"/>
          <p:cNvSpPr txBox="1">
            <a:spLocks noChangeArrowheads="1"/>
          </p:cNvSpPr>
          <p:nvPr/>
        </p:nvSpPr>
        <p:spPr bwMode="auto">
          <a:xfrm>
            <a:off x="284162" y="4350113"/>
            <a:ext cx="650875"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dirty="0">
                <a:solidFill>
                  <a:srgbClr val="0000FF"/>
                </a:solidFill>
                <a:latin typeface="Times New Roman" panose="02020603050405020304" pitchFamily="18" charset="0"/>
                <a:cs typeface="Times New Roman" panose="02020603050405020304" pitchFamily="18" charset="0"/>
              </a:rPr>
              <a:t>Tôi</a:t>
            </a:r>
          </a:p>
        </p:txBody>
      </p:sp>
      <p:sp>
        <p:nvSpPr>
          <p:cNvPr id="69646" name="Text Box 14"/>
          <p:cNvSpPr txBox="1">
            <a:spLocks noChangeArrowheads="1"/>
          </p:cNvSpPr>
          <p:nvPr/>
        </p:nvSpPr>
        <p:spPr bwMode="auto">
          <a:xfrm>
            <a:off x="4962526" y="4311680"/>
            <a:ext cx="623887"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dirty="0">
                <a:solidFill>
                  <a:srgbClr val="0000FF"/>
                </a:solidFill>
                <a:latin typeface="Times New Roman" panose="02020603050405020304" pitchFamily="18" charset="0"/>
                <a:cs typeface="Times New Roman" panose="02020603050405020304" pitchFamily="18" charset="0"/>
              </a:rPr>
              <a:t>Nó</a:t>
            </a:r>
          </a:p>
        </p:txBody>
      </p:sp>
      <p:sp>
        <p:nvSpPr>
          <p:cNvPr id="69647" name="Text Box 15"/>
          <p:cNvSpPr txBox="1">
            <a:spLocks noChangeArrowheads="1"/>
          </p:cNvSpPr>
          <p:nvPr/>
        </p:nvSpPr>
        <p:spPr bwMode="auto">
          <a:xfrm>
            <a:off x="4790281" y="4836296"/>
            <a:ext cx="1468438"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dirty="0">
                <a:solidFill>
                  <a:srgbClr val="0000FF"/>
                </a:solidFill>
                <a:latin typeface="Times New Roman" panose="02020603050405020304" pitchFamily="18" charset="0"/>
                <a:cs typeface="Times New Roman" panose="02020603050405020304" pitchFamily="18" charset="0"/>
              </a:rPr>
              <a:t>chúng ta</a:t>
            </a:r>
          </a:p>
        </p:txBody>
      </p:sp>
      <p:sp>
        <p:nvSpPr>
          <p:cNvPr id="14353" name="Line 20"/>
          <p:cNvSpPr>
            <a:spLocks noChangeShapeType="1"/>
          </p:cNvSpPr>
          <p:nvPr/>
        </p:nvSpPr>
        <p:spPr bwMode="auto">
          <a:xfrm>
            <a:off x="201614" y="990600"/>
            <a:ext cx="333613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14354" name="Line 20"/>
          <p:cNvSpPr>
            <a:spLocks noChangeShapeType="1"/>
          </p:cNvSpPr>
          <p:nvPr/>
        </p:nvSpPr>
        <p:spPr bwMode="auto">
          <a:xfrm>
            <a:off x="2286000" y="533400"/>
            <a:ext cx="267652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Tree>
    <p:extLst>
      <p:ext uri="{BB962C8B-B14F-4D97-AF65-F5344CB8AC3E}">
        <p14:creationId xmlns:p14="http://schemas.microsoft.com/office/powerpoint/2010/main" val="3142861471"/>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xit" presetSubtype="0" decel="100000" fill="hold" grpId="0" nodeType="withEffect">
                                  <p:stCondLst>
                                    <p:cond delay="0"/>
                                  </p:stCondLst>
                                  <p:childTnLst>
                                    <p:anim calcmode="lin" valueType="num">
                                      <p:cBhvr>
                                        <p:cTn id="6" dur="500"/>
                                        <p:tgtEl>
                                          <p:spTgt spid="14354"/>
                                        </p:tgtEl>
                                        <p:attrNameLst>
                                          <p:attrName>ppt_h</p:attrName>
                                        </p:attrNameLst>
                                      </p:cBhvr>
                                      <p:tavLst>
                                        <p:tav tm="0">
                                          <p:val>
                                            <p:strVal val="ppt_h"/>
                                          </p:val>
                                        </p:tav>
                                        <p:tav tm="50000">
                                          <p:val>
                                            <p:strVal val="ppt_h/20"/>
                                          </p:val>
                                        </p:tav>
                                        <p:tav tm="100000">
                                          <p:val>
                                            <p:strVal val="ppt_h/20"/>
                                          </p:val>
                                        </p:tav>
                                      </p:tavLst>
                                    </p:anim>
                                    <p:anim calcmode="lin" valueType="num">
                                      <p:cBhvr>
                                        <p:cTn id="7" dur="500"/>
                                        <p:tgtEl>
                                          <p:spTgt spid="14354"/>
                                        </p:tgtEl>
                                        <p:attrNameLst>
                                          <p:attrName>ppt_w</p:attrName>
                                        </p:attrNameLst>
                                      </p:cBhvr>
                                      <p:tavLst>
                                        <p:tav tm="0">
                                          <p:val>
                                            <p:strVal val="ppt_w"/>
                                          </p:val>
                                        </p:tav>
                                        <p:tav tm="50000">
                                          <p:val>
                                            <p:strVal val="ppt_w+.3"/>
                                          </p:val>
                                        </p:tav>
                                        <p:tav tm="100000">
                                          <p:val>
                                            <p:strVal val="ppt_w+.3"/>
                                          </p:val>
                                        </p:tav>
                                      </p:tavLst>
                                    </p:anim>
                                    <p:anim calcmode="lin" valueType="num">
                                      <p:cBhvr>
                                        <p:cTn id="8" dur="500"/>
                                        <p:tgtEl>
                                          <p:spTgt spid="14354"/>
                                        </p:tgtEl>
                                        <p:attrNameLst>
                                          <p:attrName>ppt_x</p:attrName>
                                        </p:attrNameLst>
                                      </p:cBhvr>
                                      <p:tavLst>
                                        <p:tav tm="0">
                                          <p:val>
                                            <p:strVal val="ppt_x"/>
                                          </p:val>
                                        </p:tav>
                                        <p:tav tm="50000">
                                          <p:val>
                                            <p:strVal val="ppt_x"/>
                                          </p:val>
                                        </p:tav>
                                        <p:tav tm="100000">
                                          <p:val>
                                            <p:strVal val="ppt_x-.3"/>
                                          </p:val>
                                        </p:tav>
                                      </p:tavLst>
                                    </p:anim>
                                    <p:anim calcmode="lin" valueType="num">
                                      <p:cBhvr>
                                        <p:cTn id="9" dur="500"/>
                                        <p:tgtEl>
                                          <p:spTgt spid="14354"/>
                                        </p:tgtEl>
                                        <p:attrNameLst>
                                          <p:attrName>ppt_y</p:attrName>
                                        </p:attrNameLst>
                                      </p:cBhvr>
                                      <p:tavLst>
                                        <p:tav tm="0">
                                          <p:val>
                                            <p:strVal val="ppt_y"/>
                                          </p:val>
                                        </p:tav>
                                        <p:tav tm="100000">
                                          <p:val>
                                            <p:strVal val="ppt_y"/>
                                          </p:val>
                                        </p:tav>
                                      </p:tavLst>
                                    </p:anim>
                                    <p:set>
                                      <p:cBhvr>
                                        <p:cTn id="10" dur="1" fill="hold">
                                          <p:stCondLst>
                                            <p:cond delay="499"/>
                                          </p:stCondLst>
                                        </p:cTn>
                                        <p:tgtEl>
                                          <p:spTgt spid="14354"/>
                                        </p:tgtEl>
                                        <p:attrNameLst>
                                          <p:attrName>style.visibility</p:attrName>
                                        </p:attrNameLst>
                                      </p:cBhvr>
                                      <p:to>
                                        <p:strVal val="hidden"/>
                                      </p:to>
                                    </p:set>
                                  </p:childTnLst>
                                </p:cTn>
                              </p:par>
                              <p:par>
                                <p:cTn id="11" presetID="39" presetClass="exit" presetSubtype="0" decel="100000" fill="hold" grpId="0" nodeType="withEffect">
                                  <p:stCondLst>
                                    <p:cond delay="0"/>
                                  </p:stCondLst>
                                  <p:childTnLst>
                                    <p:anim calcmode="lin" valueType="num">
                                      <p:cBhvr>
                                        <p:cTn id="12" dur="500"/>
                                        <p:tgtEl>
                                          <p:spTgt spid="14353"/>
                                        </p:tgtEl>
                                        <p:attrNameLst>
                                          <p:attrName>ppt_h</p:attrName>
                                        </p:attrNameLst>
                                      </p:cBhvr>
                                      <p:tavLst>
                                        <p:tav tm="0">
                                          <p:val>
                                            <p:strVal val="ppt_h"/>
                                          </p:val>
                                        </p:tav>
                                        <p:tav tm="50000">
                                          <p:val>
                                            <p:strVal val="ppt_h/20"/>
                                          </p:val>
                                        </p:tav>
                                        <p:tav tm="100000">
                                          <p:val>
                                            <p:strVal val="ppt_h/20"/>
                                          </p:val>
                                        </p:tav>
                                      </p:tavLst>
                                    </p:anim>
                                    <p:anim calcmode="lin" valueType="num">
                                      <p:cBhvr>
                                        <p:cTn id="13" dur="500"/>
                                        <p:tgtEl>
                                          <p:spTgt spid="14353"/>
                                        </p:tgtEl>
                                        <p:attrNameLst>
                                          <p:attrName>ppt_w</p:attrName>
                                        </p:attrNameLst>
                                      </p:cBhvr>
                                      <p:tavLst>
                                        <p:tav tm="0">
                                          <p:val>
                                            <p:strVal val="ppt_w"/>
                                          </p:val>
                                        </p:tav>
                                        <p:tav tm="50000">
                                          <p:val>
                                            <p:strVal val="ppt_w+.3"/>
                                          </p:val>
                                        </p:tav>
                                        <p:tav tm="100000">
                                          <p:val>
                                            <p:strVal val="ppt_w+.3"/>
                                          </p:val>
                                        </p:tav>
                                      </p:tavLst>
                                    </p:anim>
                                    <p:anim calcmode="lin" valueType="num">
                                      <p:cBhvr>
                                        <p:cTn id="14" dur="500"/>
                                        <p:tgtEl>
                                          <p:spTgt spid="14353"/>
                                        </p:tgtEl>
                                        <p:attrNameLst>
                                          <p:attrName>ppt_x</p:attrName>
                                        </p:attrNameLst>
                                      </p:cBhvr>
                                      <p:tavLst>
                                        <p:tav tm="0">
                                          <p:val>
                                            <p:strVal val="ppt_x"/>
                                          </p:val>
                                        </p:tav>
                                        <p:tav tm="50000">
                                          <p:val>
                                            <p:strVal val="ppt_x"/>
                                          </p:val>
                                        </p:tav>
                                        <p:tav tm="100000">
                                          <p:val>
                                            <p:strVal val="ppt_x-.3"/>
                                          </p:val>
                                        </p:tav>
                                      </p:tavLst>
                                    </p:anim>
                                    <p:anim calcmode="lin" valueType="num">
                                      <p:cBhvr>
                                        <p:cTn id="15" dur="500"/>
                                        <p:tgtEl>
                                          <p:spTgt spid="14353"/>
                                        </p:tgtEl>
                                        <p:attrNameLst>
                                          <p:attrName>ppt_y</p:attrName>
                                        </p:attrNameLst>
                                      </p:cBhvr>
                                      <p:tavLst>
                                        <p:tav tm="0">
                                          <p:val>
                                            <p:strVal val="ppt_y"/>
                                          </p:val>
                                        </p:tav>
                                        <p:tav tm="100000">
                                          <p:val>
                                            <p:strVal val="ppt_y"/>
                                          </p:val>
                                        </p:tav>
                                      </p:tavLst>
                                    </p:anim>
                                    <p:set>
                                      <p:cBhvr>
                                        <p:cTn id="16" dur="1" fill="hold">
                                          <p:stCondLst>
                                            <p:cond delay="499"/>
                                          </p:stCondLst>
                                        </p:cTn>
                                        <p:tgtEl>
                                          <p:spTgt spid="14353"/>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xit" presetSubtype="10" fill="hold" grpId="0" nodeType="clickEffect">
                                  <p:stCondLst>
                                    <p:cond delay="0"/>
                                  </p:stCondLst>
                                  <p:childTnLst>
                                    <p:anim calcmode="lin" valueType="num">
                                      <p:cBhvr>
                                        <p:cTn id="20" dur="500"/>
                                        <p:tgtEl>
                                          <p:spTgt spid="69636"/>
                                        </p:tgtEl>
                                        <p:attrNameLst>
                                          <p:attrName>ppt_w</p:attrName>
                                        </p:attrNameLst>
                                      </p:cBhvr>
                                      <p:tavLst>
                                        <p:tav tm="0">
                                          <p:val>
                                            <p:strVal val="ppt_w"/>
                                          </p:val>
                                        </p:tav>
                                        <p:tav tm="100000">
                                          <p:val>
                                            <p:fltVal val="0"/>
                                          </p:val>
                                        </p:tav>
                                      </p:tavLst>
                                    </p:anim>
                                    <p:anim calcmode="lin" valueType="num">
                                      <p:cBhvr>
                                        <p:cTn id="21" dur="500"/>
                                        <p:tgtEl>
                                          <p:spTgt spid="69636"/>
                                        </p:tgtEl>
                                        <p:attrNameLst>
                                          <p:attrName>ppt_h</p:attrName>
                                        </p:attrNameLst>
                                      </p:cBhvr>
                                      <p:tavLst>
                                        <p:tav tm="0">
                                          <p:val>
                                            <p:strVal val="ppt_h"/>
                                          </p:val>
                                        </p:tav>
                                        <p:tav tm="100000">
                                          <p:val>
                                            <p:strVal val="ppt_h"/>
                                          </p:val>
                                        </p:tav>
                                      </p:tavLst>
                                    </p:anim>
                                    <p:set>
                                      <p:cBhvr>
                                        <p:cTn id="22" dur="1" fill="hold">
                                          <p:stCondLst>
                                            <p:cond delay="499"/>
                                          </p:stCondLst>
                                        </p:cTn>
                                        <p:tgtEl>
                                          <p:spTgt spid="6963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964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xit" presetSubtype="10" fill="hold" grpId="0" nodeType="clickEffect">
                                  <p:stCondLst>
                                    <p:cond delay="0"/>
                                  </p:stCondLst>
                                  <p:childTnLst>
                                    <p:anim calcmode="lin" valueType="num">
                                      <p:cBhvr>
                                        <p:cTn id="28" dur="500"/>
                                        <p:tgtEl>
                                          <p:spTgt spid="69637"/>
                                        </p:tgtEl>
                                        <p:attrNameLst>
                                          <p:attrName>ppt_w</p:attrName>
                                        </p:attrNameLst>
                                      </p:cBhvr>
                                      <p:tavLst>
                                        <p:tav tm="0">
                                          <p:val>
                                            <p:strVal val="ppt_w"/>
                                          </p:val>
                                        </p:tav>
                                        <p:tav tm="100000">
                                          <p:val>
                                            <p:fltVal val="0"/>
                                          </p:val>
                                        </p:tav>
                                      </p:tavLst>
                                    </p:anim>
                                    <p:anim calcmode="lin" valueType="num">
                                      <p:cBhvr>
                                        <p:cTn id="29" dur="500"/>
                                        <p:tgtEl>
                                          <p:spTgt spid="69637"/>
                                        </p:tgtEl>
                                        <p:attrNameLst>
                                          <p:attrName>ppt_h</p:attrName>
                                        </p:attrNameLst>
                                      </p:cBhvr>
                                      <p:tavLst>
                                        <p:tav tm="0">
                                          <p:val>
                                            <p:strVal val="ppt_h"/>
                                          </p:val>
                                        </p:tav>
                                        <p:tav tm="100000">
                                          <p:val>
                                            <p:strVal val="ppt_h"/>
                                          </p:val>
                                        </p:tav>
                                      </p:tavLst>
                                    </p:anim>
                                    <p:set>
                                      <p:cBhvr>
                                        <p:cTn id="30" dur="1" fill="hold">
                                          <p:stCondLst>
                                            <p:cond delay="499"/>
                                          </p:stCondLst>
                                        </p:cTn>
                                        <p:tgtEl>
                                          <p:spTgt spid="6963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6964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xit" presetSubtype="10" fill="hold" grpId="0" nodeType="clickEffect">
                                  <p:stCondLst>
                                    <p:cond delay="0"/>
                                  </p:stCondLst>
                                  <p:childTnLst>
                                    <p:anim calcmode="lin" valueType="num">
                                      <p:cBhvr>
                                        <p:cTn id="36" dur="500"/>
                                        <p:tgtEl>
                                          <p:spTgt spid="69638"/>
                                        </p:tgtEl>
                                        <p:attrNameLst>
                                          <p:attrName>ppt_w</p:attrName>
                                        </p:attrNameLst>
                                      </p:cBhvr>
                                      <p:tavLst>
                                        <p:tav tm="0">
                                          <p:val>
                                            <p:strVal val="ppt_w"/>
                                          </p:val>
                                        </p:tav>
                                        <p:tav tm="100000">
                                          <p:val>
                                            <p:fltVal val="0"/>
                                          </p:val>
                                        </p:tav>
                                      </p:tavLst>
                                    </p:anim>
                                    <p:anim calcmode="lin" valueType="num">
                                      <p:cBhvr>
                                        <p:cTn id="37" dur="500"/>
                                        <p:tgtEl>
                                          <p:spTgt spid="69638"/>
                                        </p:tgtEl>
                                        <p:attrNameLst>
                                          <p:attrName>ppt_h</p:attrName>
                                        </p:attrNameLst>
                                      </p:cBhvr>
                                      <p:tavLst>
                                        <p:tav tm="0">
                                          <p:val>
                                            <p:strVal val="ppt_h"/>
                                          </p:val>
                                        </p:tav>
                                        <p:tav tm="100000">
                                          <p:val>
                                            <p:strVal val="ppt_h"/>
                                          </p:val>
                                        </p:tav>
                                      </p:tavLst>
                                    </p:anim>
                                    <p:set>
                                      <p:cBhvr>
                                        <p:cTn id="38" dur="1" fill="hold">
                                          <p:stCondLst>
                                            <p:cond delay="499"/>
                                          </p:stCondLst>
                                        </p:cTn>
                                        <p:tgtEl>
                                          <p:spTgt spid="69638"/>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69644"/>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2" name="camera.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xit" presetSubtype="10" fill="hold" grpId="0" nodeType="clickEffect">
                                  <p:stCondLst>
                                    <p:cond delay="0"/>
                                  </p:stCondLst>
                                  <p:childTnLst>
                                    <p:anim calcmode="lin" valueType="num">
                                      <p:cBhvr>
                                        <p:cTn id="44" dur="500"/>
                                        <p:tgtEl>
                                          <p:spTgt spid="69639"/>
                                        </p:tgtEl>
                                        <p:attrNameLst>
                                          <p:attrName>ppt_w</p:attrName>
                                        </p:attrNameLst>
                                      </p:cBhvr>
                                      <p:tavLst>
                                        <p:tav tm="0">
                                          <p:val>
                                            <p:strVal val="ppt_w"/>
                                          </p:val>
                                        </p:tav>
                                        <p:tav tm="100000">
                                          <p:val>
                                            <p:fltVal val="0"/>
                                          </p:val>
                                        </p:tav>
                                      </p:tavLst>
                                    </p:anim>
                                    <p:anim calcmode="lin" valueType="num">
                                      <p:cBhvr>
                                        <p:cTn id="45" dur="500"/>
                                        <p:tgtEl>
                                          <p:spTgt spid="69639"/>
                                        </p:tgtEl>
                                        <p:attrNameLst>
                                          <p:attrName>ppt_h</p:attrName>
                                        </p:attrNameLst>
                                      </p:cBhvr>
                                      <p:tavLst>
                                        <p:tav tm="0">
                                          <p:val>
                                            <p:strVal val="ppt_h"/>
                                          </p:val>
                                        </p:tav>
                                        <p:tav tm="100000">
                                          <p:val>
                                            <p:strVal val="ppt_h"/>
                                          </p:val>
                                        </p:tav>
                                      </p:tavLst>
                                    </p:anim>
                                    <p:set>
                                      <p:cBhvr>
                                        <p:cTn id="46" dur="1" fill="hold">
                                          <p:stCondLst>
                                            <p:cond delay="499"/>
                                          </p:stCondLst>
                                        </p:cTn>
                                        <p:tgtEl>
                                          <p:spTgt spid="69639"/>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6964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camera.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xit" presetSubtype="10" fill="hold" grpId="0" nodeType="clickEffect">
                                  <p:stCondLst>
                                    <p:cond delay="0"/>
                                  </p:stCondLst>
                                  <p:childTnLst>
                                    <p:anim calcmode="lin" valueType="num">
                                      <p:cBhvr>
                                        <p:cTn id="52" dur="500"/>
                                        <p:tgtEl>
                                          <p:spTgt spid="69640"/>
                                        </p:tgtEl>
                                        <p:attrNameLst>
                                          <p:attrName>ppt_w</p:attrName>
                                        </p:attrNameLst>
                                      </p:cBhvr>
                                      <p:tavLst>
                                        <p:tav tm="0">
                                          <p:val>
                                            <p:strVal val="ppt_w"/>
                                          </p:val>
                                        </p:tav>
                                        <p:tav tm="100000">
                                          <p:val>
                                            <p:fltVal val="0"/>
                                          </p:val>
                                        </p:tav>
                                      </p:tavLst>
                                    </p:anim>
                                    <p:anim calcmode="lin" valueType="num">
                                      <p:cBhvr>
                                        <p:cTn id="53" dur="500"/>
                                        <p:tgtEl>
                                          <p:spTgt spid="69640"/>
                                        </p:tgtEl>
                                        <p:attrNameLst>
                                          <p:attrName>ppt_h</p:attrName>
                                        </p:attrNameLst>
                                      </p:cBhvr>
                                      <p:tavLst>
                                        <p:tav tm="0">
                                          <p:val>
                                            <p:strVal val="ppt_h"/>
                                          </p:val>
                                        </p:tav>
                                        <p:tav tm="100000">
                                          <p:val>
                                            <p:strVal val="ppt_h"/>
                                          </p:val>
                                        </p:tav>
                                      </p:tavLst>
                                    </p:anim>
                                    <p:set>
                                      <p:cBhvr>
                                        <p:cTn id="54" dur="1" fill="hold">
                                          <p:stCondLst>
                                            <p:cond delay="499"/>
                                          </p:stCondLst>
                                        </p:cTn>
                                        <p:tgtEl>
                                          <p:spTgt spid="69640"/>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6964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xit" presetSubtype="10" fill="hold" grpId="0" nodeType="clickEffect">
                                  <p:stCondLst>
                                    <p:cond delay="0"/>
                                  </p:stCondLst>
                                  <p:childTnLst>
                                    <p:anim calcmode="lin" valueType="num">
                                      <p:cBhvr>
                                        <p:cTn id="60" dur="500"/>
                                        <p:tgtEl>
                                          <p:spTgt spid="69641"/>
                                        </p:tgtEl>
                                        <p:attrNameLst>
                                          <p:attrName>ppt_w</p:attrName>
                                        </p:attrNameLst>
                                      </p:cBhvr>
                                      <p:tavLst>
                                        <p:tav tm="0">
                                          <p:val>
                                            <p:strVal val="ppt_w"/>
                                          </p:val>
                                        </p:tav>
                                        <p:tav tm="100000">
                                          <p:val>
                                            <p:fltVal val="0"/>
                                          </p:val>
                                        </p:tav>
                                      </p:tavLst>
                                    </p:anim>
                                    <p:anim calcmode="lin" valueType="num">
                                      <p:cBhvr>
                                        <p:cTn id="61" dur="500"/>
                                        <p:tgtEl>
                                          <p:spTgt spid="69641"/>
                                        </p:tgtEl>
                                        <p:attrNameLst>
                                          <p:attrName>ppt_h</p:attrName>
                                        </p:attrNameLst>
                                      </p:cBhvr>
                                      <p:tavLst>
                                        <p:tav tm="0">
                                          <p:val>
                                            <p:strVal val="ppt_h"/>
                                          </p:val>
                                        </p:tav>
                                        <p:tav tm="100000">
                                          <p:val>
                                            <p:strVal val="ppt_h"/>
                                          </p:val>
                                        </p:tav>
                                      </p:tavLst>
                                    </p:anim>
                                    <p:set>
                                      <p:cBhvr>
                                        <p:cTn id="62" dur="1" fill="hold">
                                          <p:stCondLst>
                                            <p:cond delay="499"/>
                                          </p:stCondLst>
                                        </p:cTn>
                                        <p:tgtEl>
                                          <p:spTgt spid="69641"/>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6964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7" grpId="0" animBg="1"/>
      <p:bldP spid="69638" grpId="0" animBg="1"/>
      <p:bldP spid="69639" grpId="0" animBg="1"/>
      <p:bldP spid="69640" grpId="0" animBg="1"/>
      <p:bldP spid="69641" grpId="0" animBg="1"/>
      <p:bldP spid="69642" grpId="0"/>
      <p:bldP spid="69643" grpId="0"/>
      <p:bldP spid="69644" grpId="0"/>
      <p:bldP spid="69645" grpId="0"/>
      <p:bldP spid="69646" grpId="0"/>
      <p:bldP spid="69647" grpId="0"/>
      <p:bldP spid="14353" grpId="0" animBg="1"/>
      <p:bldP spid="143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5" descr="felicitsh7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1"/>
          <p:cNvSpPr txBox="1">
            <a:spLocks noChangeArrowheads="1"/>
          </p:cNvSpPr>
          <p:nvPr/>
        </p:nvSpPr>
        <p:spPr bwMode="auto">
          <a:xfrm>
            <a:off x="76200" y="2057400"/>
            <a:ext cx="9144000" cy="756228"/>
          </a:xfrm>
          <a:prstGeom prst="rect">
            <a:avLst/>
          </a:prstGeom>
          <a:noFill/>
          <a:ln w="9525">
            <a:noFill/>
            <a:miter lim="800000"/>
            <a:headEnd/>
            <a:tailEnd/>
          </a:ln>
          <a:effectLst>
            <a:prstShdw prst="shdw18" dist="17961" dir="13500000">
              <a:schemeClr val="accent1">
                <a:gamma/>
                <a:shade val="60000"/>
                <a:invGamma/>
              </a:schemeClr>
            </a:prstShdw>
          </a:effectLst>
        </p:spPr>
        <p:txBody>
          <a:bodyPr lIns="78355" tIns="39177" rIns="78355" bIns="39177">
            <a:spAutoFit/>
          </a:bodyPr>
          <a:lstStyle/>
          <a:p>
            <a:pPr algn="ctr" defTabSz="783552">
              <a:spcBef>
                <a:spcPts val="2057"/>
              </a:spcBef>
              <a:spcAft>
                <a:spcPts val="2057"/>
              </a:spcAft>
              <a:defRPr/>
            </a:pPr>
            <a:r>
              <a:rPr lang="en-US" sz="4400" smtClean="0">
                <a:ln w="18000">
                  <a:solidFill>
                    <a:srgbClr val="FF0066"/>
                  </a:solidFill>
                  <a:prstDash val="solid"/>
                  <a:miter lim="800000"/>
                </a:ln>
                <a:solidFill>
                  <a:srgbClr val="FFFF00"/>
                </a:solidFill>
                <a:effectLst>
                  <a:outerShdw blurRad="25500" dist="23000" dir="7020000" algn="tl">
                    <a:srgbClr val="000000">
                      <a:alpha val="50000"/>
                    </a:srgbClr>
                  </a:outerShdw>
                </a:effectLst>
                <a:latin typeface="Times New Roman" pitchFamily="18" charset="0"/>
                <a:cs typeface="Times New Roman" pitchFamily="18" charset="0"/>
              </a:rPr>
              <a:t>TẠM BIỆT CÁC EM</a:t>
            </a:r>
            <a:endParaRPr lang="en-US" sz="4400" dirty="0">
              <a:ln w="18000">
                <a:solidFill>
                  <a:srgbClr val="FF0066"/>
                </a:solidFill>
                <a:prstDash val="solid"/>
                <a:miter lim="800000"/>
              </a:ln>
              <a:solidFill>
                <a:srgbClr val="FFFF0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4" name="WordArt 69" descr="Weave"/>
          <p:cNvSpPr>
            <a:spLocks noChangeArrowheads="1" noChangeShapeType="1" noTextEdit="1"/>
          </p:cNvSpPr>
          <p:nvPr/>
        </p:nvSpPr>
        <p:spPr bwMode="auto">
          <a:xfrm>
            <a:off x="-17678400" y="5638803"/>
            <a:ext cx="17754600" cy="993775"/>
          </a:xfrm>
          <a:prstGeom prst="rect">
            <a:avLst/>
          </a:prstGeom>
        </p:spPr>
        <p:txBody>
          <a:bodyPr wrap="none" lIns="91407" tIns="45704" rIns="91407" bIns="45704" fromWordArt="1">
            <a:prstTxWarp prst="textPlain">
              <a:avLst>
                <a:gd name="adj" fmla="val 50000"/>
              </a:avLst>
            </a:prstTxWarp>
          </a:bodyPr>
          <a:lstStyle/>
          <a:p>
            <a:pPr defTabSz="914354" eaLnBrk="0" fontAlgn="base" hangingPunct="0">
              <a:spcBef>
                <a:spcPct val="0"/>
              </a:spcBef>
              <a:spcAft>
                <a:spcPct val="0"/>
              </a:spcAft>
            </a:pPr>
            <a:r>
              <a:rPr lang="vi-VN" sz="1500" kern="10">
                <a:ln w="19050">
                  <a:solidFill>
                    <a:srgbClr val="FF0000"/>
                  </a:solidFill>
                  <a:round/>
                  <a:headEnd/>
                  <a:tailEnd/>
                </a:ln>
                <a:pattFill prst="weave">
                  <a:fgClr>
                    <a:srgbClr val="0000FF"/>
                  </a:fgClr>
                  <a:bgClr>
                    <a:srgbClr val="00FF00"/>
                  </a:bgClr>
                </a:pattFill>
                <a:effectLst>
                  <a:outerShdw dist="35921" dir="2700000" algn="ctr" rotWithShape="0">
                    <a:srgbClr val="990000"/>
                  </a:outerShdw>
                </a:effectLst>
                <a:latin typeface="Times New Roman"/>
                <a:cs typeface="Times New Roman"/>
              </a:rPr>
              <a:t>Kính chào quý thầy cô giáo và hẹn gặp lại giờ học sau</a:t>
            </a:r>
          </a:p>
        </p:txBody>
      </p:sp>
      <p:pic>
        <p:nvPicPr>
          <p:cNvPr id="7" name="Pintu 2"/>
          <p:cNvPicPr>
            <a:picLocks noChangeAspect="1"/>
          </p:cNvPicPr>
          <p:nvPr/>
        </p:nvPicPr>
        <p:blipFill>
          <a:blip r:embed="rId3">
            <a:extLst>
              <a:ext uri="{28A0092B-C50C-407E-A947-70E740481C1C}">
                <a14:useLocalDpi xmlns:a14="http://schemas.microsoft.com/office/drawing/2010/main" val="0"/>
              </a:ext>
            </a:extLst>
          </a:blip>
          <a:srcRect l="28976" t="4459" r="32574" b="7355"/>
          <a:stretch>
            <a:fillRect/>
          </a:stretch>
        </p:blipFill>
        <p:spPr bwMode="auto">
          <a:xfrm>
            <a:off x="-2819400" y="0"/>
            <a:ext cx="26019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ayu 2" descr="Hasil gambar untuk tembok tekstur bata"/>
          <p:cNvPicPr>
            <a:picLocks noChangeAspect="1" noChangeArrowheads="1"/>
          </p:cNvPicPr>
          <p:nvPr/>
        </p:nvPicPr>
        <p:blipFill rotWithShape="1">
          <a:blip r:embed="rId4">
            <a:extLst>
              <a:ext uri="{28A0092B-C50C-407E-A947-70E740481C1C}">
                <a14:useLocalDpi xmlns:a14="http://schemas.microsoft.com/office/drawing/2010/main" val="0"/>
              </a:ext>
            </a:extLst>
          </a:blip>
          <a:srcRect l="66586"/>
          <a:stretch/>
        </p:blipFill>
        <p:spPr bwMode="auto">
          <a:xfrm flipH="1">
            <a:off x="-2525259" y="0"/>
            <a:ext cx="2525260" cy="68580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9" name="Pintu 1"/>
          <p:cNvPicPr>
            <a:picLocks noChangeAspect="1"/>
          </p:cNvPicPr>
          <p:nvPr/>
        </p:nvPicPr>
        <p:blipFill>
          <a:blip r:embed="rId5">
            <a:extLst>
              <a:ext uri="{28A0092B-C50C-407E-A947-70E740481C1C}">
                <a14:useLocalDpi xmlns:a14="http://schemas.microsoft.com/office/drawing/2010/main" val="0"/>
              </a:ext>
            </a:extLst>
          </a:blip>
          <a:srcRect l="32574" t="4459" r="28976" b="7355"/>
          <a:stretch>
            <a:fillRect/>
          </a:stretch>
        </p:blipFill>
        <p:spPr bwMode="auto">
          <a:xfrm>
            <a:off x="9161470" y="0"/>
            <a:ext cx="2801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Kayu 1" descr="Hasil gambar untuk tembok tekstur bata"/>
          <p:cNvPicPr>
            <a:picLocks noChangeAspect="1" noChangeArrowheads="1"/>
          </p:cNvPicPr>
          <p:nvPr/>
        </p:nvPicPr>
        <p:blipFill rotWithShape="1">
          <a:blip r:embed="rId4">
            <a:extLst>
              <a:ext uri="{28A0092B-C50C-407E-A947-70E740481C1C}">
                <a14:useLocalDpi xmlns:a14="http://schemas.microsoft.com/office/drawing/2010/main" val="0"/>
              </a:ext>
            </a:extLst>
          </a:blip>
          <a:srcRect l="66586"/>
          <a:stretch/>
        </p:blipFill>
        <p:spPr bwMode="auto">
          <a:xfrm flipH="1">
            <a:off x="9144001" y="0"/>
            <a:ext cx="2541762" cy="68580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4298" y="-529538"/>
            <a:ext cx="4508899" cy="1569274"/>
          </a:xfrm>
          <a:prstGeom prst="rect">
            <a:avLst/>
          </a:prstGeom>
          <a:effectLst>
            <a:glow rad="127000">
              <a:srgbClr val="00B0F0"/>
            </a:glow>
            <a:outerShdw dir="21540000" algn="ctr" rotWithShape="0">
              <a:srgbClr val="92D050">
                <a:alpha val="0"/>
              </a:srgbClr>
            </a:outerShdw>
          </a:effectLst>
          <a:scene3d>
            <a:camera prst="orthographicFront"/>
            <a:lightRig rig="threePt" dir="t"/>
          </a:scene3d>
          <a:sp3d extrusionH="76200">
            <a:bevelB prst="slope"/>
            <a:extrusionClr>
              <a:srgbClr val="0070C0"/>
            </a:extrusionClr>
          </a:sp3d>
        </p:spPr>
      </p:pic>
    </p:spTree>
    <p:extLst>
      <p:ext uri="{BB962C8B-B14F-4D97-AF65-F5344CB8AC3E}">
        <p14:creationId xmlns:p14="http://schemas.microsoft.com/office/powerpoint/2010/main" val="41269059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0" fill="hold"/>
                                        <p:tgtEl>
                                          <p:spTgt spid="4"/>
                                        </p:tgtEl>
                                        <p:attrNameLst>
                                          <p:attrName>ppt_x</p:attrName>
                                        </p:attrNameLst>
                                      </p:cBhvr>
                                      <p:tavLst>
                                        <p:tav tm="0">
                                          <p:val>
                                            <p:strVal val="1+#ppt_w/2"/>
                                          </p:val>
                                        </p:tav>
                                        <p:tav tm="100000">
                                          <p:val>
                                            <p:strVal val="#ppt_x"/>
                                          </p:val>
                                        </p:tav>
                                      </p:tavLst>
                                    </p:anim>
                                    <p:anim calcmode="lin" valueType="num">
                                      <p:cBhvr additive="base">
                                        <p:cTn id="8" dur="15000" fill="hold"/>
                                        <p:tgtEl>
                                          <p:spTgt spid="4"/>
                                        </p:tgtEl>
                                        <p:attrNameLst>
                                          <p:attrName>ppt_y</p:attrName>
                                        </p:attrNameLst>
                                      </p:cBhvr>
                                      <p:tavLst>
                                        <p:tav tm="0">
                                          <p:val>
                                            <p:strVal val="#ppt_y"/>
                                          </p:val>
                                        </p:tav>
                                        <p:tav tm="100000">
                                          <p:val>
                                            <p:strVal val="#ppt_y"/>
                                          </p:val>
                                        </p:tav>
                                      </p:tavLst>
                                    </p:anim>
                                  </p:childTnLst>
                                </p:cTn>
                              </p:par>
                              <p:par>
                                <p:cTn id="9" presetID="42" presetClass="path" presetSubtype="0" accel="50000" decel="50000" fill="hold" nodeType="withEffect">
                                  <p:stCondLst>
                                    <p:cond delay="15000"/>
                                  </p:stCondLst>
                                  <p:childTnLst>
                                    <p:animMotion origin="layout" path="M 1.11111E-6 2.53469E-6 L -0.25556 2.53469E-6 " pathEditMode="relative" rAng="0" ptsTypes="AA">
                                      <p:cBhvr>
                                        <p:cTn id="10" dur="2750" fill="hold"/>
                                        <p:tgtEl>
                                          <p:spTgt spid="11"/>
                                        </p:tgtEl>
                                        <p:attrNameLst>
                                          <p:attrName>ppt_x</p:attrName>
                                          <p:attrName>ppt_y</p:attrName>
                                        </p:attrNameLst>
                                      </p:cBhvr>
                                      <p:rCtr x="-12778" y="0"/>
                                    </p:animMotion>
                                  </p:childTnLst>
                                </p:cTn>
                              </p:par>
                            </p:childTnLst>
                          </p:cTn>
                        </p:par>
                        <p:par>
                          <p:cTn id="11" fill="hold" nodeType="afterGroup">
                            <p:stCondLst>
                              <p:cond delay="17750"/>
                            </p:stCondLst>
                            <p:childTnLst>
                              <p:par>
                                <p:cTn id="12" presetID="0" presetClass="path" presetSubtype="0" accel="50000" decel="50000" fill="hold" nodeType="afterEffect">
                                  <p:stCondLst>
                                    <p:cond delay="0"/>
                                  </p:stCondLst>
                                  <p:childTnLst>
                                    <p:animMotion origin="layout" path="M 0.09206 -0.41273 L 0.09206 -0.4125 C 0.09401 -0.40579 0.0957 -0.39884 0.09792 -0.39213 C 0.09883 -0.38912 0.10039 -0.38681 0.1013 -0.3838 C 0.10195 -0.38194 0.10195 -0.37963 0.10247 -0.37778 C 0.10391 -0.37338 0.1056 -0.36944 0.10716 -0.36551 L 0.10938 -0.35926 C 0.11263 -0.34236 0.10729 -0.36898 0.11523 -0.34074 C 0.1168 -0.33542 0.11875 -0.33032 0.11979 -0.32454 C 0.12018 -0.32245 0.12044 -0.32014 0.12096 -0.31852 C 0.12096 -0.31829 0.12669 -0.30278 0.12786 -0.3 C 0.12865 -0.29792 0.12917 -0.2956 0.13021 -0.29375 C 0.13385 -0.28727 0.1319 -0.2912 0.13594 -0.28148 C 0.13867 -0.26736 0.13516 -0.28264 0.13945 -0.2713 C 0.14036 -0.26875 0.14089 -0.26574 0.1418 -0.26296 C 0.14987 -0.24005 0.14154 -0.26458 0.14753 -0.25046 C 0.14922 -0.24676 0.15013 -0.24167 0.15208 -0.23843 C 0.15286 -0.23681 0.15378 -0.23588 0.15443 -0.23426 C 0.15677 -0.22893 0.16133 -0.21782 0.16133 -0.21759 C 0.16172 -0.21574 0.16185 -0.21366 0.1625 -0.21157 C 0.16302 -0.21018 0.16432 -0.20926 0.16484 -0.20764 C 0.17305 -0.17847 0.16263 -0.20718 0.1694 -0.18889 C 0.16979 -0.18727 0.17031 -0.18518 0.17057 -0.1831 C 0.17109 -0.1794 0.17109 -0.17616 0.17174 -0.17268 C 0.17227 -0.1706 0.17331 -0.16875 0.17409 -0.16667 C 0.17839 -0.13565 0.17148 -0.18241 0.17747 -0.15023 C 0.17813 -0.14699 0.17813 -0.14329 0.17865 -0.14005 C 0.18099 -0.12616 0.1806 -0.13356 0.18333 -0.12083 C 0.18424 -0.11759 0.18477 -0.11319 0.18555 -0.10926 C 0.18594 -0.10648 0.1862 -0.10486 0.18672 -0.10231 C 0.1875 -0.10023 0.18841 -0.09722 0.18906 -0.09491 C 0.19063 -0.08796 0.19102 -0.0794 0.19362 -0.07431 C 0.19792 -0.06505 0.19818 -0.06505 0.20065 -0.05579 C 0.20221 -0.04907 0.20221 -0.04051 0.20521 -0.03542 L 0.20977 -0.02708 C 0.21055 -0.02384 0.2112 -0.02153 0.21211 -0.01898 C 0.21315 -0.01551 0.21445 -0.01343 0.21563 -0.01018 C 0.22409 0.01019 0.21003 -0.02315 0.22135 0.00394 C 0.22174 0.00579 0.22188 0.00833 0.22253 0.00972 C 0.22305 0.01204 0.22435 0.01273 0.22487 0.01389 C 0.23008 0.03287 0.22422 0.02153 0.22943 0.03079 C 0.23268 0.04769 0.22813 0.02685 0.23294 0.04074 C 0.23346 0.04236 0.23346 0.04537 0.23411 0.04676 C 0.23542 0.05116 0.23776 0.05463 0.23867 0.05926 C 0.23906 0.06111 0.23919 0.06343 0.23984 0.06528 C 0.24076 0.06759 0.24219 0.06921 0.24323 0.0713 C 0.24401 0.07407 0.24479 0.07685 0.24557 0.07963 C 0.24635 0.08171 0.24727 0.08357 0.24805 0.08565 C 0.24844 0.08796 0.24844 0.09005 0.24909 0.0919 C 0.25 0.09421 0.2513 0.09607 0.2526 0.09815 C 0.25286 0.1 0.25313 0.10255 0.25365 0.10417 C 0.25547 0.10995 0.25716 0.11227 0.25938 0.11667 C 0.26068 0.12338 0.26068 0.12407 0.26289 0.13079 C 0.26354 0.13333 0.26458 0.13472 0.26523 0.13704 C 0.26628 0.14097 0.2668 0.14514 0.26745 0.14931 C 0.26784 0.15139 0.26849 0.15324 0.26862 0.15556 C 0.26914 0.1588 0.26927 0.1625 0.26979 0.16574 C 0.27044 0.16921 0.27148 0.17245 0.27214 0.17593 C 0.2737 0.1838 0.27279 0.18333 0.27448 0.19028 C 0.27826 0.20556 0.27513 0.19213 0.27904 0.20463 C 0.28034 0.20903 0.28333 0.22176 0.28594 0.22732 C 0.28737 0.23032 0.28906 0.23287 0.29063 0.23542 C 0.29193 0.2375 0.2931 0.23912 0.29401 0.24167 C 0.30234 0.26366 0.28945 0.23032 0.29987 0.25394 C 0.30898 0.27477 0.30104 0.25995 0.30677 0.27037 C 0.30898 0.28241 0.30612 0.2713 0.31133 0.28056 C 0.31237 0.28241 0.31302 0.28495 0.31354 0.28681 C 0.31641 0.29259 0.31745 0.29306 0.32083 0.29699 C 0.33125 0.32523 0.31979 0.29722 0.33008 0.31551 C 0.33633 0.32708 0.33242 0.32245 0.33698 0.33194 C 0.33737 0.33333 0.33841 0.33449 0.33919 0.33611 C 0.34023 0.33796 0.34036 0.34051 0.34154 0.34213 C 0.34258 0.34398 0.34375 0.34491 0.34492 0.3463 C 0.34518 0.34838 0.34518 0.35069 0.34609 0.35255 C 0.34714 0.3544 0.34831 0.35509 0.34948 0.35648 C 0.35104 0.35857 0.35273 0.36065 0.35404 0.36273 C 0.35859 0.36806 0.35755 0.3662 0.36211 0.37292 C 0.36302 0.37431 0.3638 0.37546 0.36445 0.37708 C 0.36536 0.37894 0.36563 0.38171 0.3668 0.3831 C 0.3681 0.38519 0.36979 0.38588 0.37135 0.38727 C 0.37253 0.38935 0.37396 0.39097 0.37487 0.39352 C 0.37552 0.39537 0.37513 0.39815 0.37604 0.39954 C 0.37682 0.40116 0.37839 0.40069 0.37943 0.40162 C 0.38073 0.40278 0.38164 0.40463 0.38294 0.40579 C 0.38398 0.40671 0.38516 0.40718 0.38633 0.40787 C 0.38945 0.40926 0.39557 0.41204 0.39557 0.41227 C 0.39818 0.41505 0.40078 0.41852 0.40365 0.42014 C 0.40547 0.4213 0.40755 0.42153 0.40964 0.42222 C 0.41055 0.42361 0.41159 0.42523 0.41302 0.42639 C 0.41497 0.42778 0.41888 0.42824 0.42096 0.43032 C 0.42461 0.43403 0.42747 0.44005 0.43138 0.44282 C 0.43333 0.44398 0.43529 0.44537 0.43711 0.44676 C 0.43867 0.44815 0.4401 0.45 0.4418 0.45093 C 0.44492 0.45278 0.44792 0.45324 0.45104 0.45509 L 0.45794 0.45903 C 0.45872 0.46042 0.45938 0.46204 0.46016 0.46319 C 0.4612 0.46482 0.4625 0.46551 0.46354 0.46736 C 0.46888 0.47662 0.46263 0.47153 0.46927 0.47546 C 0.46966 0.47755 0.46979 0.47986 0.47044 0.48171 C 0.47175 0.48495 0.47357 0.48727 0.47513 0.48982 C 0.47617 0.4919 0.478 0.49352 0.47852 0.49607 C 0.48034 0.50232 0.48255 0.51204 0.48659 0.51458 C 0.48893 0.51597 0.49141 0.51644 0.49349 0.51852 C 0.49544 0.5206 0.4974 0.52292 0.49935 0.52477 C 0.50078 0.52616 0.50247 0.52732 0.50391 0.52894 C 0.50508 0.53009 0.50612 0.53194 0.50742 0.5331 C 0.50885 0.53403 0.51055 0.53426 0.51198 0.53495 C 0.51445 0.53634 0.51654 0.53819 0.51901 0.53912 C 0.52044 0.53982 0.52201 0.54051 0.5237 0.5412 C 0.52474 0.5419 0.52591 0.54282 0.52708 0.54329 C 0.53099 0.54491 0.53477 0.54514 0.53854 0.54745 C 0.54922 0.55347 0.53242 0.54398 0.54779 0.55139 C 0.55013 0.55255 0.55221 0.5544 0.55456 0.55556 C 0.55742 0.55694 0.56237 0.55787 0.5651 0.55972 C 0.5668 0.56065 0.5681 0.5625 0.56979 0.56366 C 0.57565 0.56829 0.57357 0.56366 0.58242 0.56991 C 0.58451 0.5713 0.5862 0.57292 0.58828 0.57407 C 0.59336 0.57685 0.60234 0.57732 0.60677 0.57801 C 0.6151 0.57755 0.62357 0.57708 0.63203 0.57616 C 0.63438 0.57569 0.63659 0.57477 0.63893 0.57407 C 0.64583 0.57222 0.6474 0.57222 0.65391 0.56991 C 0.65781 0.56852 0.66159 0.56667 0.6655 0.56574 C 0.68164 0.56273 0.6724 0.56412 0.69323 0.56181 C 0.72747 0.54144 0.68945 0.56319 0.79362 0.55764 C 0.79935 0.55741 0.80508 0.55463 0.81081 0.55347 C 0.8155 0.55255 0.82005 0.55232 0.82474 0.55139 C 0.82813 0.55093 0.83164 0.55 0.83516 0.54931 C 0.84089 0.54861 0.84661 0.54815 0.85234 0.54745 C 0.85547 0.54676 0.85859 0.54607 0.86159 0.54537 C 0.86432 0.54468 0.86706 0.54352 0.86966 0.54329 C 0.87656 0.54236 0.88359 0.5419 0.8905 0.5412 L 0.94362 0.54329 C 0.94479 0.54329 0.94583 0.54537 0.94701 0.54537 C 0.9543 0.54537 0.96159 0.54398 0.96901 0.54329 C 0.96745 0.54259 0.96589 0.5419 0.96432 0.5412 C 0.96315 0.54051 0.96211 0.53958 0.96081 0.53912 C 0.95898 0.53819 0.95703 0.53773 0.95508 0.53704 C 0.94766 0.52384 0.95352 0.53241 0.93086 0.53102 C 0.92813 0.53079 0.92552 0.53102 0.92279 0.53102 " pathEditMode="relative" rAng="0" ptsTypes="AAAAAAAAAAAAAAAAAAAAAAAAAAAAAAAAAAAAAAAAAAAAAAAAAAAAAAAAAAAAAAAAAAAAAAAAAAAAAAAAAAAAAAAAAAAAAAAAAAAAAAAAAAAAAAAAAAAAAAAAAAAAAAAAAAAAAAAAAAA">
                                      <p:cBhvr>
                                        <p:cTn id="13" dur="2000" fill="hold"/>
                                        <p:tgtEl>
                                          <p:spTgt spid="12"/>
                                        </p:tgtEl>
                                        <p:attrNameLst>
                                          <p:attrName>ppt_x</p:attrName>
                                          <p:attrName>ppt_y</p:attrName>
                                        </p:attrNameLst>
                                      </p:cBhvr>
                                      <p:rCtr x="43841" y="495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219200"/>
            <a:ext cx="8610600" cy="5509200"/>
          </a:xfrm>
          <a:prstGeom prst="rect">
            <a:avLst/>
          </a:prstGeom>
          <a:ln w="38100">
            <a:solidFill>
              <a:srgbClr val="0000FF"/>
            </a:solidFill>
            <a:prstDash val="lgDash"/>
          </a:ln>
        </p:spPr>
        <p:style>
          <a:lnRef idx="2">
            <a:schemeClr val="accent1"/>
          </a:lnRef>
          <a:fillRef idx="1">
            <a:schemeClr val="lt1"/>
          </a:fillRef>
          <a:effectRef idx="0">
            <a:schemeClr val="accent1"/>
          </a:effectRef>
          <a:fontRef idx="minor">
            <a:schemeClr val="dk1"/>
          </a:fontRef>
        </p:style>
        <p:txBody>
          <a:bodyPr wrap="square">
            <a:spAutoFit/>
          </a:bodyPr>
          <a:lstStyle/>
          <a:p>
            <a:r>
              <a:rPr lang="vi-VN" sz="4400" dirty="0" smtClean="0">
                <a:latin typeface="Times New Roman" panose="02020603050405020304" pitchFamily="18" charset="0"/>
                <a:cs typeface="Times New Roman" panose="02020603050405020304" pitchFamily="18" charset="0"/>
              </a:rPr>
              <a:t>1</a:t>
            </a:r>
            <a:r>
              <a:rPr lang="vi-VN" sz="4400" dirty="0">
                <a:latin typeface="Times New Roman" panose="02020603050405020304" pitchFamily="18" charset="0"/>
                <a:cs typeface="Times New Roman" panose="02020603050405020304" pitchFamily="18" charset="0"/>
              </a:rPr>
              <a:t>) Nắm được khái niệm Đại từ xưng hô.</a:t>
            </a:r>
          </a:p>
          <a:p>
            <a:r>
              <a:rPr lang="vi-VN" sz="4400" dirty="0">
                <a:latin typeface="Times New Roman" panose="02020603050405020304" pitchFamily="18" charset="0"/>
                <a:cs typeface="Times New Roman" panose="02020603050405020304" pitchFamily="18" charset="0"/>
              </a:rPr>
              <a:t>2) Nhận biết được đại từ xưng hô tromg đoạn văn; bắt đầu biết sử dụng đại từ xưng hô thích hợp trong một văn bản ngắn.</a:t>
            </a:r>
          </a:p>
          <a:p>
            <a:r>
              <a:rPr lang="vi-VN" sz="4400" dirty="0">
                <a:latin typeface="Times New Roman" panose="02020603050405020304" pitchFamily="18" charset="0"/>
                <a:cs typeface="Times New Roman" panose="02020603050405020304" pitchFamily="18" charset="0"/>
              </a:rPr>
              <a:t>3- Giáo dục HS nói và viết đúng ngữ pháp trong xưng hô.</a:t>
            </a:r>
          </a:p>
        </p:txBody>
      </p:sp>
      <p:sp>
        <p:nvSpPr>
          <p:cNvPr id="5" name="Rectangle 4"/>
          <p:cNvSpPr/>
          <p:nvPr/>
        </p:nvSpPr>
        <p:spPr>
          <a:xfrm>
            <a:off x="3200400" y="228600"/>
            <a:ext cx="2659702" cy="769441"/>
          </a:xfrm>
          <a:prstGeom prst="rect">
            <a:avLst/>
          </a:prstGeom>
          <a:ln>
            <a:solidFill>
              <a:srgbClr val="FF0000"/>
            </a:solidFill>
            <a:prstDash val="sysDash"/>
          </a:ln>
        </p:spPr>
        <p:style>
          <a:lnRef idx="2">
            <a:schemeClr val="accent2"/>
          </a:lnRef>
          <a:fillRef idx="1">
            <a:schemeClr val="lt1"/>
          </a:fillRef>
          <a:effectRef idx="0">
            <a:schemeClr val="accent2"/>
          </a:effectRef>
          <a:fontRef idx="minor">
            <a:schemeClr val="dk1"/>
          </a:fontRef>
        </p:style>
        <p:txBody>
          <a:bodyPr wrap="none">
            <a:spAutoFit/>
          </a:bodyPr>
          <a:lstStyle/>
          <a:p>
            <a:r>
              <a:rPr lang="vi-VN" sz="4400" b="1" dirty="0">
                <a:solidFill>
                  <a:srgbClr val="FF0000"/>
                </a:solidFill>
                <a:latin typeface="Times New Roman" panose="02020603050405020304" pitchFamily="18" charset="0"/>
                <a:cs typeface="Times New Roman" panose="02020603050405020304" pitchFamily="18" charset="0"/>
              </a:rPr>
              <a:t> Mục tiêu:</a:t>
            </a:r>
            <a:endParaRPr lang="vi-VN"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597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06" name="Text Box 22"/>
          <p:cNvSpPr txBox="1">
            <a:spLocks noChangeArrowheads="1"/>
          </p:cNvSpPr>
          <p:nvPr/>
        </p:nvSpPr>
        <p:spPr bwMode="auto">
          <a:xfrm>
            <a:off x="2590800" y="76200"/>
            <a:ext cx="4297858" cy="707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4" tIns="45693" rIns="91384" bIns="45693">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913899" fontAlgn="base">
              <a:spcBef>
                <a:spcPct val="0"/>
              </a:spcBef>
              <a:spcAft>
                <a:spcPct val="0"/>
              </a:spcAft>
            </a:pPr>
            <a:r>
              <a:rPr lang="en-US" sz="4000" b="1" dirty="0" smtClean="0">
                <a:solidFill>
                  <a:srgbClr val="000066"/>
                </a:solidFill>
                <a:latin typeface="Times New Roman" panose="02020603050405020304" pitchFamily="18" charset="0"/>
                <a:cs typeface="Times New Roman" panose="02020603050405020304" pitchFamily="18" charset="0"/>
              </a:rPr>
              <a:t>Thế </a:t>
            </a:r>
            <a:r>
              <a:rPr lang="en-US" sz="4000" b="1" dirty="0">
                <a:solidFill>
                  <a:srgbClr val="000066"/>
                </a:solidFill>
                <a:latin typeface="Times New Roman" panose="02020603050405020304" pitchFamily="18" charset="0"/>
                <a:cs typeface="Times New Roman" panose="02020603050405020304" pitchFamily="18" charset="0"/>
              </a:rPr>
              <a:t>nào là đại từ ?</a:t>
            </a:r>
          </a:p>
        </p:txBody>
      </p:sp>
      <p:sp>
        <p:nvSpPr>
          <p:cNvPr id="7" name="Text Box 13"/>
          <p:cNvSpPr txBox="1">
            <a:spLocks noChangeArrowheads="1"/>
          </p:cNvSpPr>
          <p:nvPr/>
        </p:nvSpPr>
        <p:spPr bwMode="auto">
          <a:xfrm>
            <a:off x="180701" y="1600200"/>
            <a:ext cx="8686800" cy="27559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just">
              <a:lnSpc>
                <a:spcPct val="120000"/>
              </a:lnSpc>
            </a:pPr>
            <a:r>
              <a:rPr lang="en-US" altLang="en-US" sz="2800" b="1" i="1" dirty="0">
                <a:solidFill>
                  <a:srgbClr val="220DBD"/>
                </a:solidFill>
                <a:latin typeface="Times New Roman" pitchFamily="18" charset="0"/>
              </a:rPr>
              <a:t>    </a:t>
            </a:r>
            <a:r>
              <a:rPr lang="vi-VN" altLang="en-US" sz="3600" b="1" i="1" dirty="0">
                <a:latin typeface="Times New Roman" pitchFamily="18" charset="0"/>
              </a:rPr>
              <a:t>Đại từ là từ dùng để xưng hô</a:t>
            </a:r>
            <a:r>
              <a:rPr lang="en-US" altLang="en-US" sz="3600" b="1" i="1" dirty="0">
                <a:latin typeface="Times New Roman" pitchFamily="18" charset="0"/>
              </a:rPr>
              <a:t> </a:t>
            </a:r>
            <a:r>
              <a:rPr lang="vi-VN" altLang="en-US" sz="3600" b="1" i="1" dirty="0">
                <a:latin typeface="Times New Roman" pitchFamily="18" charset="0"/>
              </a:rPr>
              <a:t>hay</a:t>
            </a:r>
            <a:r>
              <a:rPr lang="en-US" altLang="en-US" sz="3600" b="1" i="1" dirty="0">
                <a:latin typeface="Times New Roman" pitchFamily="18" charset="0"/>
              </a:rPr>
              <a:t> </a:t>
            </a:r>
            <a:r>
              <a:rPr lang="vi-VN" altLang="en-US" sz="3600" b="1" i="1" dirty="0">
                <a:latin typeface="Times New Roman" pitchFamily="18" charset="0"/>
              </a:rPr>
              <a:t>để thay thế danh từ, </a:t>
            </a:r>
            <a:r>
              <a:rPr lang="en-US" altLang="en-US" sz="3600" b="1" i="1" dirty="0">
                <a:latin typeface="Times New Roman" pitchFamily="18" charset="0"/>
              </a:rPr>
              <a:t>động từ, </a:t>
            </a:r>
            <a:r>
              <a:rPr lang="vi-VN" altLang="en-US" sz="3600" b="1" i="1" dirty="0">
                <a:latin typeface="Times New Roman" pitchFamily="18" charset="0"/>
              </a:rPr>
              <a:t>tính từ </a:t>
            </a:r>
            <a:r>
              <a:rPr lang="en-US" altLang="en-US" sz="3600" b="1" i="1" dirty="0">
                <a:latin typeface="Times New Roman" pitchFamily="18" charset="0"/>
              </a:rPr>
              <a:t>(</a:t>
            </a:r>
            <a:r>
              <a:rPr lang="vi-VN" altLang="en-US" sz="3600" b="1" i="1" dirty="0">
                <a:latin typeface="Times New Roman" pitchFamily="18" charset="0"/>
              </a:rPr>
              <a:t>hoặc cụm danh từ,</a:t>
            </a:r>
            <a:r>
              <a:rPr lang="en-US" altLang="en-US" sz="3600" b="1" i="1" dirty="0">
                <a:latin typeface="Times New Roman" pitchFamily="18" charset="0"/>
              </a:rPr>
              <a:t> </a:t>
            </a:r>
            <a:r>
              <a:rPr lang="vi-VN" altLang="en-US" sz="3600" b="1" i="1" dirty="0">
                <a:latin typeface="Times New Roman" pitchFamily="18" charset="0"/>
              </a:rPr>
              <a:t>cụm động từ,</a:t>
            </a:r>
            <a:r>
              <a:rPr lang="en-US" altLang="en-US" sz="3600" b="1" i="1" dirty="0">
                <a:latin typeface="Times New Roman" pitchFamily="18" charset="0"/>
              </a:rPr>
              <a:t> </a:t>
            </a:r>
            <a:r>
              <a:rPr lang="vi-VN" altLang="en-US" sz="3600" b="1" i="1" dirty="0">
                <a:latin typeface="Times New Roman" pitchFamily="18" charset="0"/>
              </a:rPr>
              <a:t>cụm tính từ</a:t>
            </a:r>
            <a:r>
              <a:rPr lang="en-US" altLang="en-US" sz="3600" b="1" i="1" dirty="0">
                <a:latin typeface="Times New Roman" pitchFamily="18" charset="0"/>
              </a:rPr>
              <a:t>)</a:t>
            </a:r>
            <a:r>
              <a:rPr lang="vi-VN" altLang="en-US" sz="3600" b="1" i="1" dirty="0">
                <a:latin typeface="Times New Roman" pitchFamily="18" charset="0"/>
              </a:rPr>
              <a:t> trong câu cho khỏi lặp lại các từ ngữ ấy.</a:t>
            </a:r>
            <a:endParaRPr lang="en-US" altLang="en-US" sz="3600" b="1" i="1" dirty="0">
              <a:latin typeface="Times New Roman" pitchFamily="18" charset="0"/>
            </a:endParaRPr>
          </a:p>
        </p:txBody>
      </p:sp>
    </p:spTree>
    <p:extLst>
      <p:ext uri="{BB962C8B-B14F-4D97-AF65-F5344CB8AC3E}">
        <p14:creationId xmlns:p14="http://schemas.microsoft.com/office/powerpoint/2010/main" val="13451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0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0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9"/>
          <p:cNvSpPr>
            <a:spLocks noChangeArrowheads="1"/>
          </p:cNvSpPr>
          <p:nvPr/>
        </p:nvSpPr>
        <p:spPr bwMode="auto">
          <a:xfrm>
            <a:off x="230189" y="2014541"/>
            <a:ext cx="8721725" cy="369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p>
            <a:pPr algn="just" defTabSz="913990" fontAlgn="base">
              <a:spcBef>
                <a:spcPct val="0"/>
              </a:spcBef>
              <a:spcAft>
                <a:spcPct val="0"/>
              </a:spcAft>
            </a:pPr>
            <a:r>
              <a:rPr lang="vi-VN" sz="2600" dirty="0">
                <a:solidFill>
                  <a:srgbClr val="0000FF"/>
                </a:solidFill>
                <a:latin typeface="Times New Roman" pitchFamily="18" charset="0"/>
                <a:cs typeface="Times New Roman" pitchFamily="18" charset="0"/>
              </a:rPr>
              <a:t> </a:t>
            </a:r>
            <a:r>
              <a:rPr lang="en-US" sz="2600" dirty="0">
                <a:solidFill>
                  <a:srgbClr val="0000FF"/>
                </a:solidFill>
                <a:latin typeface="Times New Roman" pitchFamily="18" charset="0"/>
                <a:cs typeface="Times New Roman" pitchFamily="18" charset="0"/>
              </a:rPr>
              <a:t>       </a:t>
            </a:r>
            <a:r>
              <a:rPr lang="vi-VN" sz="2600" dirty="0">
                <a:solidFill>
                  <a:srgbClr val="0000FF"/>
                </a:solidFill>
                <a:latin typeface="Times New Roman" pitchFamily="18" charset="0"/>
                <a:cs typeface="Times New Roman" pitchFamily="18" charset="0"/>
              </a:rPr>
              <a:t>Ngày xưa có cô Hơ Bia đẹp nhưng rất lười, lại không </a:t>
            </a:r>
            <a:r>
              <a:rPr lang="en-US" sz="2600" dirty="0">
                <a:solidFill>
                  <a:srgbClr val="0000FF"/>
                </a:solidFill>
                <a:latin typeface="Times New Roman" pitchFamily="18" charset="0"/>
                <a:cs typeface="Times New Roman" pitchFamily="18" charset="0"/>
              </a:rPr>
              <a:t>b</a:t>
            </a:r>
            <a:r>
              <a:rPr lang="vi-VN" sz="2600" dirty="0">
                <a:solidFill>
                  <a:srgbClr val="0000FF"/>
                </a:solidFill>
                <a:latin typeface="Times New Roman" pitchFamily="18" charset="0"/>
                <a:cs typeface="Times New Roman" pitchFamily="18" charset="0"/>
              </a:rPr>
              <a:t>iết yêu quý cơm gạo. Một hôm, Hơ Bia ăn cơm để cơm đổ vãi lung tung. Thấy vậy, cơm hỏi:</a:t>
            </a:r>
          </a:p>
          <a:p>
            <a:pPr algn="just" defTabSz="913990" fontAlgn="base">
              <a:spcBef>
                <a:spcPct val="0"/>
              </a:spcBef>
              <a:spcAft>
                <a:spcPct val="0"/>
              </a:spcAft>
            </a:pPr>
            <a:r>
              <a:rPr lang="vi-VN" sz="2600" dirty="0">
                <a:solidFill>
                  <a:srgbClr val="0000FF"/>
                </a:solidFill>
                <a:latin typeface="Times New Roman" pitchFamily="18" charset="0"/>
                <a:cs typeface="Times New Roman" pitchFamily="18" charset="0"/>
              </a:rPr>
              <a:t>     - </a:t>
            </a:r>
            <a:r>
              <a:rPr lang="vi-VN" sz="2600" b="1" dirty="0">
                <a:solidFill>
                  <a:srgbClr val="0000FF"/>
                </a:solidFill>
                <a:latin typeface="Times New Roman" pitchFamily="18" charset="0"/>
                <a:cs typeface="Times New Roman" pitchFamily="18" charset="0"/>
              </a:rPr>
              <a:t>Chị</a:t>
            </a:r>
            <a:r>
              <a:rPr lang="vi-VN" sz="2600" dirty="0">
                <a:solidFill>
                  <a:srgbClr val="0000FF"/>
                </a:solidFill>
                <a:latin typeface="Times New Roman" pitchFamily="18" charset="0"/>
                <a:cs typeface="Times New Roman" pitchFamily="18" charset="0"/>
              </a:rPr>
              <a:t> đẹp là nhờ cơm gạo, sao </a:t>
            </a:r>
            <a:r>
              <a:rPr lang="vi-VN" sz="2600" b="1" dirty="0">
                <a:solidFill>
                  <a:srgbClr val="0000FF"/>
                </a:solidFill>
                <a:latin typeface="Times New Roman" pitchFamily="18" charset="0"/>
                <a:cs typeface="Times New Roman" pitchFamily="18" charset="0"/>
              </a:rPr>
              <a:t>chị</a:t>
            </a:r>
            <a:r>
              <a:rPr lang="vi-VN" sz="2600" dirty="0">
                <a:solidFill>
                  <a:srgbClr val="0000FF"/>
                </a:solidFill>
                <a:latin typeface="Times New Roman" pitchFamily="18" charset="0"/>
                <a:cs typeface="Times New Roman" pitchFamily="18" charset="0"/>
              </a:rPr>
              <a:t> khinh rẻ </a:t>
            </a:r>
            <a:r>
              <a:rPr lang="vi-VN" sz="2600" b="1" dirty="0">
                <a:solidFill>
                  <a:srgbClr val="0000FF"/>
                </a:solidFill>
                <a:latin typeface="Times New Roman" pitchFamily="18" charset="0"/>
                <a:cs typeface="Times New Roman" pitchFamily="18" charset="0"/>
              </a:rPr>
              <a:t>chúng tôi</a:t>
            </a:r>
            <a:r>
              <a:rPr lang="vi-VN" sz="2600" dirty="0">
                <a:solidFill>
                  <a:srgbClr val="0000FF"/>
                </a:solidFill>
                <a:latin typeface="Times New Roman" pitchFamily="18" charset="0"/>
                <a:cs typeface="Times New Roman" pitchFamily="18" charset="0"/>
              </a:rPr>
              <a:t> thế?</a:t>
            </a:r>
          </a:p>
          <a:p>
            <a:pPr algn="just" defTabSz="913990" fontAlgn="base">
              <a:spcBef>
                <a:spcPct val="0"/>
              </a:spcBef>
              <a:spcAft>
                <a:spcPct val="0"/>
              </a:spcAft>
            </a:pPr>
            <a:r>
              <a:rPr lang="vi-VN" sz="2600" dirty="0">
                <a:solidFill>
                  <a:srgbClr val="0000FF"/>
                </a:solidFill>
                <a:latin typeface="Times New Roman" pitchFamily="18" charset="0"/>
                <a:cs typeface="Times New Roman" pitchFamily="18" charset="0"/>
              </a:rPr>
              <a:t>     Hơ Bia giận dữ:</a:t>
            </a:r>
          </a:p>
          <a:p>
            <a:pPr algn="just" defTabSz="913990" fontAlgn="base">
              <a:spcBef>
                <a:spcPct val="0"/>
              </a:spcBef>
              <a:spcAft>
                <a:spcPct val="0"/>
              </a:spcAft>
            </a:pPr>
            <a:r>
              <a:rPr lang="vi-VN" sz="2600" dirty="0">
                <a:solidFill>
                  <a:srgbClr val="0000FF"/>
                </a:solidFill>
                <a:latin typeface="Times New Roman" pitchFamily="18" charset="0"/>
                <a:cs typeface="Times New Roman" pitchFamily="18" charset="0"/>
              </a:rPr>
              <a:t>     - </a:t>
            </a:r>
            <a:r>
              <a:rPr lang="vi-VN" sz="2600" b="1" dirty="0">
                <a:solidFill>
                  <a:srgbClr val="0000FF"/>
                </a:solidFill>
                <a:latin typeface="Times New Roman" pitchFamily="18" charset="0"/>
                <a:cs typeface="Times New Roman" pitchFamily="18" charset="0"/>
              </a:rPr>
              <a:t>Ta</a:t>
            </a:r>
            <a:r>
              <a:rPr lang="vi-VN" sz="2600" dirty="0">
                <a:solidFill>
                  <a:srgbClr val="0000FF"/>
                </a:solidFill>
                <a:latin typeface="Times New Roman" pitchFamily="18" charset="0"/>
                <a:cs typeface="Times New Roman" pitchFamily="18" charset="0"/>
              </a:rPr>
              <a:t> đẹp là do công cha công mẹ, chứ đâu nhờ </a:t>
            </a:r>
            <a:r>
              <a:rPr lang="vi-VN" sz="2600" b="1" dirty="0">
                <a:solidFill>
                  <a:srgbClr val="0000FF"/>
                </a:solidFill>
                <a:latin typeface="Times New Roman" pitchFamily="18" charset="0"/>
                <a:cs typeface="Times New Roman" pitchFamily="18" charset="0"/>
              </a:rPr>
              <a:t>các ngươi</a:t>
            </a:r>
            <a:r>
              <a:rPr lang="vi-VN" sz="2600" dirty="0">
                <a:solidFill>
                  <a:srgbClr val="0000FF"/>
                </a:solidFill>
                <a:latin typeface="Times New Roman" pitchFamily="18" charset="0"/>
                <a:cs typeface="Times New Roman" pitchFamily="18" charset="0"/>
              </a:rPr>
              <a:t>.</a:t>
            </a:r>
          </a:p>
          <a:p>
            <a:pPr algn="just" defTabSz="913990" fontAlgn="base">
              <a:spcBef>
                <a:spcPct val="0"/>
              </a:spcBef>
              <a:spcAft>
                <a:spcPct val="0"/>
              </a:spcAft>
            </a:pPr>
            <a:r>
              <a:rPr lang="en-US" sz="2600" dirty="0">
                <a:solidFill>
                  <a:srgbClr val="0000FF"/>
                </a:solidFill>
                <a:latin typeface="Times New Roman" pitchFamily="18" charset="0"/>
                <a:cs typeface="Times New Roman" pitchFamily="18" charset="0"/>
              </a:rPr>
              <a:t>     Nghe nói vậy, thóc gạo tức lắm. Đêm khuya, </a:t>
            </a:r>
            <a:r>
              <a:rPr lang="en-US" sz="2600" b="1" dirty="0">
                <a:solidFill>
                  <a:srgbClr val="0000FF"/>
                </a:solidFill>
                <a:latin typeface="Times New Roman" pitchFamily="18" charset="0"/>
                <a:cs typeface="Times New Roman" pitchFamily="18" charset="0"/>
              </a:rPr>
              <a:t>chúng</a:t>
            </a:r>
            <a:r>
              <a:rPr lang="en-US" sz="2600" dirty="0">
                <a:solidFill>
                  <a:srgbClr val="0000FF"/>
                </a:solidFill>
                <a:latin typeface="Times New Roman" pitchFamily="18" charset="0"/>
                <a:cs typeface="Times New Roman" pitchFamily="18" charset="0"/>
              </a:rPr>
              <a:t> rủ nhau bỏ cả vào rừng.  </a:t>
            </a:r>
          </a:p>
          <a:p>
            <a:pPr algn="r" defTabSz="913990" fontAlgn="base">
              <a:spcBef>
                <a:spcPct val="0"/>
              </a:spcBef>
              <a:spcAft>
                <a:spcPct val="0"/>
              </a:spcAft>
            </a:pPr>
            <a:r>
              <a:rPr lang="en-US" sz="2600" dirty="0">
                <a:solidFill>
                  <a:srgbClr val="0000FF"/>
                </a:solidFill>
                <a:latin typeface="Times New Roman" pitchFamily="18" charset="0"/>
                <a:cs typeface="Times New Roman" pitchFamily="18" charset="0"/>
              </a:rPr>
              <a:t>Theo Truyện cổ Ê-đê                                                                 </a:t>
            </a:r>
          </a:p>
        </p:txBody>
      </p:sp>
      <p:sp>
        <p:nvSpPr>
          <p:cNvPr id="112643" name="Rectangle 8"/>
          <p:cNvSpPr>
            <a:spLocks noChangeArrowheads="1"/>
          </p:cNvSpPr>
          <p:nvPr/>
        </p:nvSpPr>
        <p:spPr bwMode="auto">
          <a:xfrm>
            <a:off x="228601" y="423874"/>
            <a:ext cx="8721725" cy="129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p>
            <a:pPr algn="just" defTabSz="913990" fontAlgn="base">
              <a:spcBef>
                <a:spcPct val="0"/>
              </a:spcBef>
              <a:spcAft>
                <a:spcPct val="0"/>
              </a:spcAft>
            </a:pPr>
            <a:r>
              <a:rPr lang="en-US" sz="2600" b="1" dirty="0">
                <a:solidFill>
                  <a:srgbClr val="00B050"/>
                </a:solidFill>
                <a:latin typeface="Times New Roman" pitchFamily="18" charset="0"/>
                <a:cs typeface="Times New Roman" pitchFamily="18" charset="0"/>
              </a:rPr>
              <a:t>1. </a:t>
            </a:r>
            <a:r>
              <a:rPr lang="vi-VN" sz="2600" b="1" dirty="0">
                <a:solidFill>
                  <a:srgbClr val="00B050"/>
                </a:solidFill>
                <a:latin typeface="Times New Roman" pitchFamily="18" charset="0"/>
                <a:cs typeface="Times New Roman" pitchFamily="18" charset="0"/>
              </a:rPr>
              <a:t>Trong số các từ xưng hô được in đậm dưới đây, những từ nào chỉ người nói? Những từ nào chỉ người nghe? Từ nào chỉ người hay vật được nhắc tới?</a:t>
            </a:r>
          </a:p>
        </p:txBody>
      </p:sp>
      <p:sp>
        <p:nvSpPr>
          <p:cNvPr id="112644" name="Text Box 18"/>
          <p:cNvSpPr txBox="1">
            <a:spLocks noChangeArrowheads="1"/>
          </p:cNvSpPr>
          <p:nvPr/>
        </p:nvSpPr>
        <p:spPr bwMode="auto">
          <a:xfrm>
            <a:off x="228600" y="2819405"/>
            <a:ext cx="41910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50000"/>
              </a:spcBef>
              <a:spcAft>
                <a:spcPct val="0"/>
              </a:spcAft>
            </a:pPr>
            <a:endParaRPr lang="vi-VN" sz="1800">
              <a:solidFill>
                <a:srgbClr val="3333FF"/>
              </a:solidFill>
              <a:latin typeface="Tahoma" pitchFamily="34" charset="0"/>
              <a:cs typeface="Arial" pitchFamily="34" charset="0"/>
            </a:endParaRPr>
          </a:p>
        </p:txBody>
      </p:sp>
      <p:sp>
        <p:nvSpPr>
          <p:cNvPr id="112645" name="Text Box 3"/>
          <p:cNvSpPr txBox="1">
            <a:spLocks noChangeArrowheads="1"/>
          </p:cNvSpPr>
          <p:nvPr/>
        </p:nvSpPr>
        <p:spPr bwMode="auto">
          <a:xfrm>
            <a:off x="176213" y="11117"/>
            <a:ext cx="2514600"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50000"/>
              </a:spcBef>
              <a:spcAft>
                <a:spcPct val="0"/>
              </a:spcAft>
            </a:pPr>
            <a:r>
              <a:rPr lang="en-US" sz="2400" b="1">
                <a:solidFill>
                  <a:srgbClr val="0000FF"/>
                </a:solidFill>
                <a:latin typeface="Times New Roman" pitchFamily="18" charset="0"/>
                <a:cs typeface="Times New Roman" pitchFamily="18" charset="0"/>
              </a:rPr>
              <a:t> I - Nhận xét</a:t>
            </a:r>
          </a:p>
        </p:txBody>
      </p:sp>
      <p:sp>
        <p:nvSpPr>
          <p:cNvPr id="581650" name="Line 18"/>
          <p:cNvSpPr>
            <a:spLocks noChangeShapeType="1"/>
          </p:cNvSpPr>
          <p:nvPr/>
        </p:nvSpPr>
        <p:spPr bwMode="auto">
          <a:xfrm>
            <a:off x="328614" y="1624013"/>
            <a:ext cx="12858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81652" name="Line 20"/>
          <p:cNvSpPr>
            <a:spLocks noChangeShapeType="1"/>
          </p:cNvSpPr>
          <p:nvPr/>
        </p:nvSpPr>
        <p:spPr bwMode="auto">
          <a:xfrm>
            <a:off x="2133600" y="889000"/>
            <a:ext cx="19970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81653" name="Line 21"/>
          <p:cNvSpPr>
            <a:spLocks noChangeShapeType="1"/>
          </p:cNvSpPr>
          <p:nvPr/>
        </p:nvSpPr>
        <p:spPr bwMode="auto">
          <a:xfrm flipV="1">
            <a:off x="5359411" y="1239838"/>
            <a:ext cx="22463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3" name="Line 20"/>
          <p:cNvSpPr>
            <a:spLocks noChangeShapeType="1"/>
          </p:cNvSpPr>
          <p:nvPr/>
        </p:nvSpPr>
        <p:spPr bwMode="auto">
          <a:xfrm flipV="1">
            <a:off x="6553200" y="3581400"/>
            <a:ext cx="12573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4" name="Line 20"/>
          <p:cNvSpPr>
            <a:spLocks noChangeShapeType="1"/>
          </p:cNvSpPr>
          <p:nvPr/>
        </p:nvSpPr>
        <p:spPr bwMode="auto">
          <a:xfrm>
            <a:off x="879475" y="4389438"/>
            <a:ext cx="43973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 name="Line 21"/>
          <p:cNvSpPr>
            <a:spLocks noChangeShapeType="1"/>
          </p:cNvSpPr>
          <p:nvPr/>
        </p:nvSpPr>
        <p:spPr bwMode="auto">
          <a:xfrm>
            <a:off x="827087" y="3581400"/>
            <a:ext cx="6207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6" name="Line 21"/>
          <p:cNvSpPr>
            <a:spLocks noChangeShapeType="1"/>
          </p:cNvSpPr>
          <p:nvPr/>
        </p:nvSpPr>
        <p:spPr bwMode="auto">
          <a:xfrm>
            <a:off x="4746625" y="3581400"/>
            <a:ext cx="5111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7" name="Line 21"/>
          <p:cNvSpPr>
            <a:spLocks noChangeShapeType="1"/>
          </p:cNvSpPr>
          <p:nvPr/>
        </p:nvSpPr>
        <p:spPr bwMode="auto">
          <a:xfrm flipV="1">
            <a:off x="6953261" y="4389438"/>
            <a:ext cx="1382713" cy="476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8" name="Line 21"/>
          <p:cNvSpPr>
            <a:spLocks noChangeShapeType="1"/>
          </p:cNvSpPr>
          <p:nvPr/>
        </p:nvSpPr>
        <p:spPr bwMode="auto">
          <a:xfrm>
            <a:off x="6900874" y="4811713"/>
            <a:ext cx="839787"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35" name="Line 20"/>
          <p:cNvSpPr>
            <a:spLocks noChangeShapeType="1"/>
          </p:cNvSpPr>
          <p:nvPr/>
        </p:nvSpPr>
        <p:spPr bwMode="auto">
          <a:xfrm>
            <a:off x="2420938" y="1624013"/>
            <a:ext cx="241935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Tree>
    <p:extLst>
      <p:ext uri="{BB962C8B-B14F-4D97-AF65-F5344CB8AC3E}">
        <p14:creationId xmlns:p14="http://schemas.microsoft.com/office/powerpoint/2010/main" val="249853052"/>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81652"/>
                                        </p:tgtEl>
                                        <p:attrNameLst>
                                          <p:attrName>style.visibility</p:attrName>
                                        </p:attrNameLst>
                                      </p:cBhvr>
                                      <p:to>
                                        <p:strVal val="visible"/>
                                      </p:to>
                                    </p:set>
                                    <p:anim calcmode="lin" valueType="num">
                                      <p:cBhvr>
                                        <p:cTn id="7" dur="500" fill="hold"/>
                                        <p:tgtEl>
                                          <p:spTgt spid="581652"/>
                                        </p:tgtEl>
                                        <p:attrNameLst>
                                          <p:attrName>ppt_w</p:attrName>
                                        </p:attrNameLst>
                                      </p:cBhvr>
                                      <p:tavLst>
                                        <p:tav tm="0">
                                          <p:val>
                                            <p:fltVal val="0"/>
                                          </p:val>
                                        </p:tav>
                                        <p:tav tm="100000">
                                          <p:val>
                                            <p:strVal val="#ppt_w"/>
                                          </p:val>
                                        </p:tav>
                                      </p:tavLst>
                                    </p:anim>
                                    <p:anim calcmode="lin" valueType="num">
                                      <p:cBhvr>
                                        <p:cTn id="8" dur="500" fill="hold"/>
                                        <p:tgtEl>
                                          <p:spTgt spid="581652"/>
                                        </p:tgtEl>
                                        <p:attrNameLst>
                                          <p:attrName>ppt_h</p:attrName>
                                        </p:attrNameLst>
                                      </p:cBhvr>
                                      <p:tavLst>
                                        <p:tav tm="0">
                                          <p:val>
                                            <p:fltVal val="0"/>
                                          </p:val>
                                        </p:tav>
                                        <p:tav tm="100000">
                                          <p:val>
                                            <p:strVal val="#ppt_h"/>
                                          </p:val>
                                        </p:tav>
                                      </p:tavLst>
                                    </p:anim>
                                    <p:animEffect transition="in" filter="fade">
                                      <p:cBhvr>
                                        <p:cTn id="9" dur="500"/>
                                        <p:tgtEl>
                                          <p:spTgt spid="5816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81653"/>
                                        </p:tgtEl>
                                        <p:attrNameLst>
                                          <p:attrName>style.visibility</p:attrName>
                                        </p:attrNameLst>
                                      </p:cBhvr>
                                      <p:to>
                                        <p:strVal val="visible"/>
                                      </p:to>
                                    </p:set>
                                    <p:anim calcmode="lin" valueType="num">
                                      <p:cBhvr>
                                        <p:cTn id="14" dur="500" fill="hold"/>
                                        <p:tgtEl>
                                          <p:spTgt spid="581653"/>
                                        </p:tgtEl>
                                        <p:attrNameLst>
                                          <p:attrName>ppt_w</p:attrName>
                                        </p:attrNameLst>
                                      </p:cBhvr>
                                      <p:tavLst>
                                        <p:tav tm="0">
                                          <p:val>
                                            <p:fltVal val="0"/>
                                          </p:val>
                                        </p:tav>
                                        <p:tav tm="100000">
                                          <p:val>
                                            <p:strVal val="#ppt_w"/>
                                          </p:val>
                                        </p:tav>
                                      </p:tavLst>
                                    </p:anim>
                                    <p:anim calcmode="lin" valueType="num">
                                      <p:cBhvr>
                                        <p:cTn id="15" dur="500" fill="hold"/>
                                        <p:tgtEl>
                                          <p:spTgt spid="581653"/>
                                        </p:tgtEl>
                                        <p:attrNameLst>
                                          <p:attrName>ppt_h</p:attrName>
                                        </p:attrNameLst>
                                      </p:cBhvr>
                                      <p:tavLst>
                                        <p:tav tm="0">
                                          <p:val>
                                            <p:fltVal val="0"/>
                                          </p:val>
                                        </p:tav>
                                        <p:tav tm="100000">
                                          <p:val>
                                            <p:strVal val="#ppt_h"/>
                                          </p:val>
                                        </p:tav>
                                      </p:tavLst>
                                    </p:anim>
                                    <p:animEffect transition="in" filter="fade">
                                      <p:cBhvr>
                                        <p:cTn id="16" dur="500"/>
                                        <p:tgtEl>
                                          <p:spTgt spid="5816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81650"/>
                                        </p:tgtEl>
                                        <p:attrNameLst>
                                          <p:attrName>style.visibility</p:attrName>
                                        </p:attrNameLst>
                                      </p:cBhvr>
                                      <p:to>
                                        <p:strVal val="visible"/>
                                      </p:to>
                                    </p:set>
                                    <p:anim calcmode="lin" valueType="num">
                                      <p:cBhvr>
                                        <p:cTn id="21" dur="500" fill="hold"/>
                                        <p:tgtEl>
                                          <p:spTgt spid="581650"/>
                                        </p:tgtEl>
                                        <p:attrNameLst>
                                          <p:attrName>ppt_w</p:attrName>
                                        </p:attrNameLst>
                                      </p:cBhvr>
                                      <p:tavLst>
                                        <p:tav tm="0">
                                          <p:val>
                                            <p:fltVal val="0"/>
                                          </p:val>
                                        </p:tav>
                                        <p:tav tm="100000">
                                          <p:val>
                                            <p:strVal val="#ppt_w"/>
                                          </p:val>
                                        </p:tav>
                                      </p:tavLst>
                                    </p:anim>
                                    <p:anim calcmode="lin" valueType="num">
                                      <p:cBhvr>
                                        <p:cTn id="22" dur="500" fill="hold"/>
                                        <p:tgtEl>
                                          <p:spTgt spid="581650"/>
                                        </p:tgtEl>
                                        <p:attrNameLst>
                                          <p:attrName>ppt_h</p:attrName>
                                        </p:attrNameLst>
                                      </p:cBhvr>
                                      <p:tavLst>
                                        <p:tav tm="0">
                                          <p:val>
                                            <p:fltVal val="0"/>
                                          </p:val>
                                        </p:tav>
                                        <p:tav tm="100000">
                                          <p:val>
                                            <p:strVal val="#ppt_h"/>
                                          </p:val>
                                        </p:tav>
                                      </p:tavLst>
                                    </p:anim>
                                    <p:animEffect transition="in" filter="fade">
                                      <p:cBhvr>
                                        <p:cTn id="23" dur="500"/>
                                        <p:tgtEl>
                                          <p:spTgt spid="581650"/>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Effect transition="in" filter="fade">
                                      <p:cBhvr>
                                        <p:cTn id="50" dur="500"/>
                                        <p:tgtEl>
                                          <p:spTgt spid="6"/>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par>
                                <p:cTn id="56" presetID="53"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50" grpId="0" animBg="1"/>
      <p:bldP spid="581652" grpId="0" animBg="1"/>
      <p:bldP spid="581653" grpId="0" animBg="1"/>
      <p:bldP spid="3" grpId="0" animBg="1"/>
      <p:bldP spid="4" grpId="0" animBg="1"/>
      <p:bldP spid="5" grpId="0" animBg="1"/>
      <p:bldP spid="6" grpId="0" animBg="1"/>
      <p:bldP spid="7" grpId="0" animBg="1"/>
      <p:bldP spid="8"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Text Box 18"/>
          <p:cNvSpPr txBox="1">
            <a:spLocks noChangeArrowheads="1"/>
          </p:cNvSpPr>
          <p:nvPr/>
        </p:nvSpPr>
        <p:spPr bwMode="auto">
          <a:xfrm>
            <a:off x="228600" y="2819405"/>
            <a:ext cx="41910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50000"/>
              </a:spcBef>
              <a:spcAft>
                <a:spcPct val="0"/>
              </a:spcAft>
            </a:pPr>
            <a:endParaRPr lang="vi-VN" sz="1800">
              <a:solidFill>
                <a:srgbClr val="3333FF"/>
              </a:solidFill>
              <a:latin typeface="Tahoma" pitchFamily="34" charset="0"/>
              <a:cs typeface="Arial" pitchFamily="34" charset="0"/>
            </a:endParaRPr>
          </a:p>
        </p:txBody>
      </p:sp>
      <p:sp>
        <p:nvSpPr>
          <p:cNvPr id="113667" name="Text Box 19"/>
          <p:cNvSpPr txBox="1">
            <a:spLocks noChangeArrowheads="1"/>
          </p:cNvSpPr>
          <p:nvPr/>
        </p:nvSpPr>
        <p:spPr bwMode="auto">
          <a:xfrm>
            <a:off x="609600" y="3810003"/>
            <a:ext cx="33528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50000"/>
              </a:spcBef>
              <a:spcAft>
                <a:spcPct val="0"/>
              </a:spcAft>
            </a:pPr>
            <a:endParaRPr lang="vi-VN" sz="1800">
              <a:solidFill>
                <a:srgbClr val="3333FF"/>
              </a:solidFill>
              <a:latin typeface="Tahoma" pitchFamily="34" charset="0"/>
              <a:cs typeface="Arial" pitchFamily="34" charset="0"/>
            </a:endParaRPr>
          </a:p>
        </p:txBody>
      </p:sp>
      <p:sp>
        <p:nvSpPr>
          <p:cNvPr id="579590" name="Text Box 6"/>
          <p:cNvSpPr txBox="1">
            <a:spLocks noChangeArrowheads="1"/>
          </p:cNvSpPr>
          <p:nvPr/>
        </p:nvSpPr>
        <p:spPr bwMode="auto">
          <a:xfrm>
            <a:off x="3508375" y="4102106"/>
            <a:ext cx="2133600"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fontAlgn="base">
              <a:spcBef>
                <a:spcPct val="50000"/>
              </a:spcBef>
              <a:spcAft>
                <a:spcPct val="0"/>
              </a:spcAft>
            </a:pPr>
            <a:r>
              <a:rPr lang="en-US" sz="2400" b="1">
                <a:solidFill>
                  <a:srgbClr val="FF0000"/>
                </a:solidFill>
                <a:latin typeface="Times New Roman" pitchFamily="18" charset="0"/>
                <a:cs typeface="Arial" pitchFamily="34" charset="0"/>
              </a:rPr>
              <a:t>  chúng tôi; ta</a:t>
            </a:r>
          </a:p>
        </p:txBody>
      </p:sp>
      <p:sp>
        <p:nvSpPr>
          <p:cNvPr id="579591" name="Text Box 7"/>
          <p:cNvSpPr txBox="1">
            <a:spLocks noChangeArrowheads="1"/>
          </p:cNvSpPr>
          <p:nvPr/>
        </p:nvSpPr>
        <p:spPr bwMode="auto">
          <a:xfrm>
            <a:off x="3916754" y="4518643"/>
            <a:ext cx="2615418"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fontAlgn="base">
              <a:spcBef>
                <a:spcPct val="50000"/>
              </a:spcBef>
              <a:spcAft>
                <a:spcPct val="0"/>
              </a:spcAft>
            </a:pPr>
            <a:r>
              <a:rPr lang="en-US" sz="2400" b="1" dirty="0">
                <a:solidFill>
                  <a:srgbClr val="FF0000"/>
                </a:solidFill>
                <a:latin typeface=".VnTime" pitchFamily="34" charset="0"/>
              </a:rPr>
              <a:t>C</a:t>
            </a:r>
            <a:r>
              <a:rPr lang="vi-VN" sz="2400" b="1" dirty="0">
                <a:solidFill>
                  <a:srgbClr val="FF0000"/>
                </a:solidFill>
                <a:latin typeface=".VnTime" pitchFamily="34" charset="0"/>
              </a:rPr>
              <a:t>hị</a:t>
            </a:r>
            <a:r>
              <a:rPr lang="en-US" sz="2400" b="1" dirty="0">
                <a:solidFill>
                  <a:srgbClr val="FF0000"/>
                </a:solidFill>
                <a:latin typeface="Times New Roman" pitchFamily="18" charset="0"/>
                <a:cs typeface="Arial" pitchFamily="34" charset="0"/>
              </a:rPr>
              <a:t>; </a:t>
            </a:r>
            <a:r>
              <a:rPr lang="en-US" sz="2400" b="1" dirty="0" err="1">
                <a:solidFill>
                  <a:srgbClr val="FF0000"/>
                </a:solidFill>
                <a:latin typeface="Times New Roman" pitchFamily="18" charset="0"/>
                <a:cs typeface="Arial" pitchFamily="34" charset="0"/>
              </a:rPr>
              <a:t>các</a:t>
            </a:r>
            <a:r>
              <a:rPr lang="en-US" sz="2400" b="1" dirty="0">
                <a:solidFill>
                  <a:srgbClr val="FF0000"/>
                </a:solidFill>
                <a:latin typeface="Times New Roman" pitchFamily="18" charset="0"/>
                <a:cs typeface="Arial" pitchFamily="34" charset="0"/>
              </a:rPr>
              <a:t> </a:t>
            </a:r>
            <a:r>
              <a:rPr lang="en-US" sz="2400" b="1" dirty="0" err="1">
                <a:solidFill>
                  <a:srgbClr val="FF0000"/>
                </a:solidFill>
                <a:latin typeface="Times New Roman" pitchFamily="18" charset="0"/>
                <a:cs typeface="Arial" pitchFamily="34" charset="0"/>
              </a:rPr>
              <a:t>ngươi</a:t>
            </a:r>
            <a:endParaRPr lang="en-US" sz="2400" b="1" dirty="0">
              <a:solidFill>
                <a:srgbClr val="FF0000"/>
              </a:solidFill>
              <a:latin typeface="Times New Roman" pitchFamily="18" charset="0"/>
              <a:cs typeface="Arial" pitchFamily="34" charset="0"/>
            </a:endParaRPr>
          </a:p>
        </p:txBody>
      </p:sp>
      <p:sp>
        <p:nvSpPr>
          <p:cNvPr id="579592" name="Text Box 8"/>
          <p:cNvSpPr txBox="1">
            <a:spLocks noChangeArrowheads="1"/>
          </p:cNvSpPr>
          <p:nvPr/>
        </p:nvSpPr>
        <p:spPr bwMode="auto">
          <a:xfrm>
            <a:off x="5224463" y="4938717"/>
            <a:ext cx="1676400"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fontAlgn="base">
              <a:spcBef>
                <a:spcPct val="50000"/>
              </a:spcBef>
              <a:spcAft>
                <a:spcPct val="0"/>
              </a:spcAft>
            </a:pPr>
            <a:r>
              <a:rPr lang="en-US" sz="2400" b="1">
                <a:solidFill>
                  <a:srgbClr val="FF0000"/>
                </a:solidFill>
                <a:latin typeface="Times New Roman" pitchFamily="18" charset="0"/>
                <a:cs typeface="Arial" pitchFamily="34" charset="0"/>
              </a:rPr>
              <a:t>chúng</a:t>
            </a:r>
          </a:p>
        </p:txBody>
      </p:sp>
      <p:sp>
        <p:nvSpPr>
          <p:cNvPr id="113671" name="Rectangle 1"/>
          <p:cNvSpPr>
            <a:spLocks noChangeArrowheads="1"/>
          </p:cNvSpPr>
          <p:nvPr/>
        </p:nvSpPr>
        <p:spPr bwMode="auto">
          <a:xfrm>
            <a:off x="309563" y="49216"/>
            <a:ext cx="8451850" cy="369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p>
            <a:pPr algn="just" defTabSz="913990" fontAlgn="base">
              <a:spcBef>
                <a:spcPct val="0"/>
              </a:spcBef>
              <a:spcAft>
                <a:spcPct val="0"/>
              </a:spcAft>
            </a:pPr>
            <a:r>
              <a:rPr lang="vi-VN" sz="2600">
                <a:solidFill>
                  <a:srgbClr val="0000FF"/>
                </a:solidFill>
                <a:latin typeface="Times New Roman" pitchFamily="18" charset="0"/>
                <a:cs typeface="Times New Roman" pitchFamily="18" charset="0"/>
              </a:rPr>
              <a:t>Ngày xưa có cô Hơ Bia đẹp nhưng rất lười, lại không biết yêu quý cơm gạo. Một hôm, Hơ Bia ăn cơm để cơm đổ vãi lung tung. Thấy vậy, cơm hỏi:</a:t>
            </a:r>
          </a:p>
          <a:p>
            <a:pPr algn="just" defTabSz="913990" fontAlgn="base">
              <a:spcBef>
                <a:spcPct val="0"/>
              </a:spcBef>
              <a:spcAft>
                <a:spcPct val="0"/>
              </a:spcAft>
            </a:pPr>
            <a:r>
              <a:rPr lang="vi-VN" sz="2600">
                <a:solidFill>
                  <a:srgbClr val="0000FF"/>
                </a:solidFill>
                <a:latin typeface="Times New Roman" pitchFamily="18" charset="0"/>
                <a:cs typeface="Times New Roman" pitchFamily="18" charset="0"/>
              </a:rPr>
              <a:t>     - </a:t>
            </a:r>
            <a:r>
              <a:rPr lang="vi-VN" sz="2600" b="1" u="sng">
                <a:solidFill>
                  <a:srgbClr val="C00000"/>
                </a:solidFill>
                <a:latin typeface="Times New Roman" pitchFamily="18" charset="0"/>
                <a:cs typeface="Times New Roman" pitchFamily="18" charset="0"/>
              </a:rPr>
              <a:t>Chị</a:t>
            </a:r>
            <a:r>
              <a:rPr lang="vi-VN" sz="2600">
                <a:solidFill>
                  <a:srgbClr val="0000FF"/>
                </a:solidFill>
                <a:latin typeface="Times New Roman" pitchFamily="18" charset="0"/>
                <a:cs typeface="Times New Roman" pitchFamily="18" charset="0"/>
              </a:rPr>
              <a:t> đẹp là nhờ cơm gạo, sao </a:t>
            </a:r>
            <a:r>
              <a:rPr lang="vi-VN" sz="2600" b="1" u="sng">
                <a:solidFill>
                  <a:srgbClr val="C00000"/>
                </a:solidFill>
                <a:latin typeface="Times New Roman" pitchFamily="18" charset="0"/>
                <a:cs typeface="Times New Roman" pitchFamily="18" charset="0"/>
              </a:rPr>
              <a:t>chị</a:t>
            </a:r>
            <a:r>
              <a:rPr lang="vi-VN" sz="2600">
                <a:solidFill>
                  <a:srgbClr val="C00000"/>
                </a:solidFill>
                <a:latin typeface="Times New Roman" pitchFamily="18" charset="0"/>
                <a:cs typeface="Times New Roman" pitchFamily="18" charset="0"/>
              </a:rPr>
              <a:t> </a:t>
            </a:r>
            <a:r>
              <a:rPr lang="vi-VN" sz="2600">
                <a:solidFill>
                  <a:srgbClr val="0000FF"/>
                </a:solidFill>
                <a:latin typeface="Times New Roman" pitchFamily="18" charset="0"/>
                <a:cs typeface="Times New Roman" pitchFamily="18" charset="0"/>
              </a:rPr>
              <a:t>khinh rẻ </a:t>
            </a:r>
            <a:r>
              <a:rPr lang="vi-VN" sz="2600" b="1" u="sng">
                <a:solidFill>
                  <a:srgbClr val="C00000"/>
                </a:solidFill>
                <a:latin typeface="Times New Roman" pitchFamily="18" charset="0"/>
                <a:cs typeface="Times New Roman" pitchFamily="18" charset="0"/>
              </a:rPr>
              <a:t>chúng tôi</a:t>
            </a:r>
            <a:r>
              <a:rPr lang="vi-VN" sz="2600" u="sng">
                <a:solidFill>
                  <a:srgbClr val="C00000"/>
                </a:solidFill>
                <a:latin typeface="Times New Roman" pitchFamily="18" charset="0"/>
                <a:cs typeface="Times New Roman" pitchFamily="18" charset="0"/>
              </a:rPr>
              <a:t> </a:t>
            </a:r>
            <a:r>
              <a:rPr lang="vi-VN" sz="2600">
                <a:solidFill>
                  <a:srgbClr val="0000FF"/>
                </a:solidFill>
                <a:latin typeface="Times New Roman" pitchFamily="18" charset="0"/>
                <a:cs typeface="Times New Roman" pitchFamily="18" charset="0"/>
              </a:rPr>
              <a:t>thế?</a:t>
            </a:r>
          </a:p>
          <a:p>
            <a:pPr algn="just" defTabSz="913990" fontAlgn="base">
              <a:spcBef>
                <a:spcPct val="0"/>
              </a:spcBef>
              <a:spcAft>
                <a:spcPct val="0"/>
              </a:spcAft>
            </a:pPr>
            <a:r>
              <a:rPr lang="vi-VN" sz="2600">
                <a:solidFill>
                  <a:srgbClr val="0000FF"/>
                </a:solidFill>
                <a:latin typeface="Times New Roman" pitchFamily="18" charset="0"/>
                <a:cs typeface="Times New Roman" pitchFamily="18" charset="0"/>
              </a:rPr>
              <a:t>     Hơ Bia giận dữ:</a:t>
            </a:r>
          </a:p>
          <a:p>
            <a:pPr algn="just" defTabSz="913990" fontAlgn="base">
              <a:spcBef>
                <a:spcPct val="0"/>
              </a:spcBef>
              <a:spcAft>
                <a:spcPct val="0"/>
              </a:spcAft>
            </a:pPr>
            <a:r>
              <a:rPr lang="vi-VN" sz="2600">
                <a:solidFill>
                  <a:srgbClr val="0000FF"/>
                </a:solidFill>
                <a:latin typeface="Times New Roman" pitchFamily="18" charset="0"/>
                <a:cs typeface="Times New Roman" pitchFamily="18" charset="0"/>
              </a:rPr>
              <a:t>     - </a:t>
            </a:r>
            <a:r>
              <a:rPr lang="vi-VN" sz="2600" b="1" u="sng">
                <a:solidFill>
                  <a:srgbClr val="C00000"/>
                </a:solidFill>
                <a:latin typeface="Times New Roman" pitchFamily="18" charset="0"/>
                <a:cs typeface="Times New Roman" pitchFamily="18" charset="0"/>
              </a:rPr>
              <a:t>Ta</a:t>
            </a:r>
            <a:r>
              <a:rPr lang="vi-VN" sz="2600">
                <a:solidFill>
                  <a:srgbClr val="C00000"/>
                </a:solidFill>
                <a:latin typeface="Times New Roman" pitchFamily="18" charset="0"/>
                <a:cs typeface="Times New Roman" pitchFamily="18" charset="0"/>
              </a:rPr>
              <a:t> </a:t>
            </a:r>
            <a:r>
              <a:rPr lang="vi-VN" sz="2600">
                <a:solidFill>
                  <a:srgbClr val="0000FF"/>
                </a:solidFill>
                <a:latin typeface="Times New Roman" pitchFamily="18" charset="0"/>
                <a:cs typeface="Times New Roman" pitchFamily="18" charset="0"/>
              </a:rPr>
              <a:t>đẹp là do công cha công mẹ, chứ đâu nhờ </a:t>
            </a:r>
            <a:r>
              <a:rPr lang="vi-VN" sz="2600" b="1" u="sng">
                <a:solidFill>
                  <a:srgbClr val="C00000"/>
                </a:solidFill>
                <a:latin typeface="Times New Roman" pitchFamily="18" charset="0"/>
                <a:cs typeface="Times New Roman" pitchFamily="18" charset="0"/>
              </a:rPr>
              <a:t>các ngươi</a:t>
            </a:r>
            <a:r>
              <a:rPr lang="vi-VN" sz="2600">
                <a:solidFill>
                  <a:srgbClr val="0000FF"/>
                </a:solidFill>
                <a:latin typeface="Times New Roman" pitchFamily="18" charset="0"/>
                <a:cs typeface="Times New Roman" pitchFamily="18" charset="0"/>
              </a:rPr>
              <a:t>.</a:t>
            </a:r>
          </a:p>
          <a:p>
            <a:pPr algn="just" defTabSz="913990" fontAlgn="base">
              <a:spcBef>
                <a:spcPct val="0"/>
              </a:spcBef>
              <a:spcAft>
                <a:spcPct val="0"/>
              </a:spcAft>
            </a:pPr>
            <a:r>
              <a:rPr lang="en-US" sz="2600">
                <a:solidFill>
                  <a:srgbClr val="0000FF"/>
                </a:solidFill>
                <a:latin typeface="Times New Roman" pitchFamily="18" charset="0"/>
                <a:cs typeface="Times New Roman" pitchFamily="18" charset="0"/>
              </a:rPr>
              <a:t>     Nghe nói vậy, thóc gạo tức lắm. Đêm khuya, </a:t>
            </a:r>
            <a:r>
              <a:rPr lang="en-US" sz="2600" b="1" u="sng">
                <a:solidFill>
                  <a:srgbClr val="C00000"/>
                </a:solidFill>
                <a:latin typeface="Times New Roman" pitchFamily="18" charset="0"/>
                <a:cs typeface="Times New Roman" pitchFamily="18" charset="0"/>
              </a:rPr>
              <a:t>chúng</a:t>
            </a:r>
            <a:r>
              <a:rPr lang="en-US" sz="2600">
                <a:solidFill>
                  <a:srgbClr val="0000FF"/>
                </a:solidFill>
                <a:latin typeface="Times New Roman" pitchFamily="18" charset="0"/>
                <a:cs typeface="Times New Roman" pitchFamily="18" charset="0"/>
              </a:rPr>
              <a:t> rủ nhau bỏ cả vào rừng.</a:t>
            </a:r>
          </a:p>
          <a:p>
            <a:pPr algn="r" defTabSz="913990" fontAlgn="base">
              <a:spcBef>
                <a:spcPct val="0"/>
              </a:spcBef>
              <a:spcAft>
                <a:spcPct val="0"/>
              </a:spcAft>
            </a:pPr>
            <a:r>
              <a:rPr lang="en-US" sz="2600">
                <a:solidFill>
                  <a:srgbClr val="0000FF"/>
                </a:solidFill>
                <a:latin typeface="Times New Roman" pitchFamily="18" charset="0"/>
                <a:cs typeface="Times New Roman" pitchFamily="18" charset="0"/>
              </a:rPr>
              <a:t>Theo Truyện cổ Ê-đê                                                                 </a:t>
            </a:r>
          </a:p>
        </p:txBody>
      </p:sp>
      <p:sp>
        <p:nvSpPr>
          <p:cNvPr id="113672" name="Rectangle 2"/>
          <p:cNvSpPr>
            <a:spLocks noChangeArrowheads="1"/>
          </p:cNvSpPr>
          <p:nvPr/>
        </p:nvSpPr>
        <p:spPr bwMode="auto">
          <a:xfrm>
            <a:off x="66674" y="3621092"/>
            <a:ext cx="6137275" cy="181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p>
            <a:pPr defTabSz="913990" fontAlgn="base">
              <a:spcBef>
                <a:spcPct val="0"/>
              </a:spcBef>
              <a:spcAft>
                <a:spcPct val="0"/>
              </a:spcAft>
            </a:pPr>
            <a:r>
              <a:rPr lang="en-US" sz="2800" b="1" dirty="0" err="1">
                <a:solidFill>
                  <a:prstClr val="black"/>
                </a:solidFill>
                <a:latin typeface="Times New Roman" pitchFamily="18" charset="0"/>
                <a:cs typeface="Times New Roman" pitchFamily="18" charset="0"/>
              </a:rPr>
              <a:t>Trong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các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từ</a:t>
            </a:r>
            <a:r>
              <a:rPr lang="en-US" sz="2800" b="1" dirty="0">
                <a:solidFill>
                  <a:prstClr val="black"/>
                </a:solidFill>
                <a:latin typeface="Times New Roman" pitchFamily="18" charset="0"/>
                <a:cs typeface="Times New Roman" pitchFamily="18" charset="0"/>
              </a:rPr>
              <a:t> in </a:t>
            </a:r>
            <a:r>
              <a:rPr lang="en-US" sz="2800" b="1" dirty="0" err="1">
                <a:solidFill>
                  <a:prstClr val="black"/>
                </a:solidFill>
                <a:latin typeface="Times New Roman" pitchFamily="18" charset="0"/>
                <a:cs typeface="Times New Roman" pitchFamily="18" charset="0"/>
              </a:rPr>
              <a:t>đậm</a:t>
            </a:r>
            <a:r>
              <a:rPr lang="en-US" sz="2800" b="1" dirty="0">
                <a:solidFill>
                  <a:prstClr val="black"/>
                </a:solidFill>
                <a:latin typeface="Times New Roman" pitchFamily="18" charset="0"/>
                <a:cs typeface="Times New Roman" pitchFamily="18" charset="0"/>
              </a:rPr>
              <a:t>:</a:t>
            </a:r>
            <a:r>
              <a:rPr lang="en-US" sz="2800" dirty="0">
                <a:solidFill>
                  <a:prstClr val="black"/>
                </a:solidFill>
                <a:latin typeface="Times New Roman" pitchFamily="18" charset="0"/>
                <a:cs typeface="Times New Roman" pitchFamily="18" charset="0"/>
              </a:rPr>
              <a:t> </a:t>
            </a:r>
          </a:p>
          <a:p>
            <a:pPr defTabSz="913990" fontAlgn="base">
              <a:spcBef>
                <a:spcPct val="0"/>
              </a:spcBef>
              <a:spcAft>
                <a:spcPct val="0"/>
              </a:spcAft>
            </a:pPr>
            <a:r>
              <a:rPr lang="vi-VN" sz="2800" dirty="0">
                <a:solidFill>
                  <a:prstClr val="black"/>
                </a:solidFill>
                <a:latin typeface="Times New Roman" pitchFamily="18" charset="0"/>
                <a:cs typeface="Times New Roman" pitchFamily="18" charset="0"/>
              </a:rPr>
              <a:t>Những từ chỉ người nói:</a:t>
            </a:r>
          </a:p>
          <a:p>
            <a:pPr defTabSz="913990" fontAlgn="base">
              <a:spcBef>
                <a:spcPct val="0"/>
              </a:spcBef>
              <a:spcAft>
                <a:spcPct val="0"/>
              </a:spcAft>
            </a:pPr>
            <a:r>
              <a:rPr lang="vi-VN" sz="2800" dirty="0">
                <a:solidFill>
                  <a:prstClr val="black"/>
                </a:solidFill>
                <a:latin typeface="Times New Roman" pitchFamily="18" charset="0"/>
                <a:cs typeface="Times New Roman" pitchFamily="18" charset="0"/>
              </a:rPr>
              <a:t>Những từ chỉ người nghe: </a:t>
            </a:r>
          </a:p>
          <a:p>
            <a:pPr defTabSz="913990" fontAlgn="base">
              <a:spcBef>
                <a:spcPct val="0"/>
              </a:spcBef>
              <a:spcAft>
                <a:spcPct val="0"/>
              </a:spcAft>
            </a:pPr>
            <a:r>
              <a:rPr lang="vi-VN" sz="2800" dirty="0">
                <a:solidFill>
                  <a:prstClr val="black"/>
                </a:solidFill>
                <a:latin typeface="Times New Roman" pitchFamily="18" charset="0"/>
                <a:cs typeface="Times New Roman" pitchFamily="18" charset="0"/>
              </a:rPr>
              <a:t>Từ chỉ người hay vật được nhắc tới: </a:t>
            </a:r>
          </a:p>
        </p:txBody>
      </p:sp>
      <p:sp>
        <p:nvSpPr>
          <p:cNvPr id="6" name="Right Brace 5"/>
          <p:cNvSpPr/>
          <p:nvPr/>
        </p:nvSpPr>
        <p:spPr>
          <a:xfrm>
            <a:off x="6259524" y="4251328"/>
            <a:ext cx="147637" cy="1050925"/>
          </a:xfrm>
          <a:prstGeom prst="rightBrace">
            <a:avLst>
              <a:gd name="adj1" fmla="val 51525"/>
              <a:gd name="adj2" fmla="val 51547"/>
            </a:avLst>
          </a:prstGeom>
        </p:spPr>
        <p:style>
          <a:lnRef idx="3">
            <a:schemeClr val="dk1"/>
          </a:lnRef>
          <a:fillRef idx="0">
            <a:schemeClr val="dk1"/>
          </a:fillRef>
          <a:effectRef idx="2">
            <a:schemeClr val="dk1"/>
          </a:effectRef>
          <a:fontRef idx="minor">
            <a:schemeClr val="tx1"/>
          </a:fontRef>
        </p:style>
        <p:txBody>
          <a:bodyPr lIns="91370" tIns="45688" rIns="91370" bIns="45688" anchor="ctr"/>
          <a:lstStyle/>
          <a:p>
            <a:pPr algn="ctr" defTabSz="913990" fontAlgn="base">
              <a:spcBef>
                <a:spcPct val="0"/>
              </a:spcBef>
              <a:spcAft>
                <a:spcPct val="0"/>
              </a:spcAft>
              <a:defRPr/>
            </a:pPr>
            <a:endParaRPr lang="en-US" sz="2800">
              <a:solidFill>
                <a:prstClr val="black"/>
              </a:solidFill>
            </a:endParaRPr>
          </a:p>
        </p:txBody>
      </p:sp>
      <p:sp>
        <p:nvSpPr>
          <p:cNvPr id="7" name="TextBox 6"/>
          <p:cNvSpPr txBox="1">
            <a:spLocks noChangeArrowheads="1"/>
          </p:cNvSpPr>
          <p:nvPr/>
        </p:nvSpPr>
        <p:spPr bwMode="auto">
          <a:xfrm>
            <a:off x="6473825" y="4487865"/>
            <a:ext cx="2609850"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fontAlgn="base">
              <a:spcBef>
                <a:spcPct val="0"/>
              </a:spcBef>
              <a:spcAft>
                <a:spcPct val="0"/>
              </a:spcAft>
            </a:pPr>
            <a:r>
              <a:rPr lang="en-US" b="1" dirty="0">
                <a:solidFill>
                  <a:srgbClr val="FF00FF"/>
                </a:solidFill>
                <a:latin typeface="Times New Roman" pitchFamily="18" charset="0"/>
                <a:cs typeface="Times New Roman" pitchFamily="18" charset="0"/>
              </a:rPr>
              <a:t>Đại từ xưng hô</a:t>
            </a:r>
          </a:p>
        </p:txBody>
      </p:sp>
      <p:sp>
        <p:nvSpPr>
          <p:cNvPr id="11" name="Rounded Rectangle 10"/>
          <p:cNvSpPr/>
          <p:nvPr/>
        </p:nvSpPr>
        <p:spPr>
          <a:xfrm>
            <a:off x="889011" y="5580063"/>
            <a:ext cx="7294563" cy="509587"/>
          </a:xfrm>
          <a:prstGeom prst="roundRect">
            <a:avLst/>
          </a:prstGeom>
        </p:spPr>
        <p:style>
          <a:lnRef idx="1">
            <a:schemeClr val="accent1"/>
          </a:lnRef>
          <a:fillRef idx="2">
            <a:schemeClr val="accent1"/>
          </a:fillRef>
          <a:effectRef idx="1">
            <a:schemeClr val="accent1"/>
          </a:effectRef>
          <a:fontRef idx="minor">
            <a:schemeClr val="dk1"/>
          </a:fontRef>
        </p:style>
        <p:txBody>
          <a:bodyPr lIns="91370" tIns="45688" rIns="91370" bIns="45688" anchor="ctr"/>
          <a:lstStyle/>
          <a:p>
            <a:pPr algn="ctr" defTabSz="913990" eaLnBrk="0" fontAlgn="base" hangingPunct="0">
              <a:spcBef>
                <a:spcPct val="0"/>
              </a:spcBef>
              <a:spcAft>
                <a:spcPct val="0"/>
              </a:spcAft>
              <a:defRPr/>
            </a:pPr>
            <a:r>
              <a:rPr lang="en-US" sz="2800" b="1" dirty="0" err="1">
                <a:solidFill>
                  <a:prstClr val="white"/>
                </a:solidFill>
                <a:latin typeface="Times New Roman" panose="02020603050405020304" pitchFamily="18" charset="0"/>
                <a:cs typeface="Times New Roman" panose="02020603050405020304" pitchFamily="18" charset="0"/>
              </a:rPr>
              <a:t>Đại</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từ</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xưng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hô</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là</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từ</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như</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thế</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nào</a:t>
            </a:r>
            <a:r>
              <a:rPr lang="en-US" sz="2800" b="1" dirty="0">
                <a:solidFill>
                  <a:prstClr val="white"/>
                </a:solidFill>
                <a:latin typeface="Times New Roman" panose="02020603050405020304" pitchFamily="18" charset="0"/>
                <a:cs typeface="Times New Roman" panose="02020603050405020304" pitchFamily="18" charset="0"/>
              </a:rPr>
              <a:t>? </a:t>
            </a:r>
            <a:endParaRPr lang="en-US" sz="2800" dirty="0">
              <a:solidFill>
                <a:prstClr val="white"/>
              </a:solidFill>
            </a:endParaRPr>
          </a:p>
        </p:txBody>
      </p:sp>
      <p:sp>
        <p:nvSpPr>
          <p:cNvPr id="12" name="Rounded Rectangle 11"/>
          <p:cNvSpPr/>
          <p:nvPr/>
        </p:nvSpPr>
        <p:spPr>
          <a:xfrm>
            <a:off x="733425" y="5580063"/>
            <a:ext cx="7450138" cy="954087"/>
          </a:xfrm>
          <a:prstGeom prst="round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lIns="91370" tIns="45688" rIns="91370" bIns="45688" anchor="ctr"/>
          <a:lstStyle/>
          <a:p>
            <a:pPr algn="just" defTabSz="913990" fontAlgn="base">
              <a:spcBef>
                <a:spcPct val="0"/>
              </a:spcBef>
              <a:spcAft>
                <a:spcPct val="0"/>
              </a:spcAft>
              <a:defRPr/>
            </a:pPr>
            <a:endParaRPr lang="en-US" sz="2800" b="1" dirty="0">
              <a:solidFill>
                <a:prstClr val="white"/>
              </a:solidFill>
              <a:latin typeface="Times New Roman" panose="02020603050405020304" pitchFamily="18" charset="0"/>
              <a:cs typeface="Times New Roman" panose="02020603050405020304" pitchFamily="18" charset="0"/>
            </a:endParaRPr>
          </a:p>
          <a:p>
            <a:pPr algn="just" defTabSz="913990" fontAlgn="base">
              <a:spcBef>
                <a:spcPct val="0"/>
              </a:spcBef>
              <a:spcAft>
                <a:spcPct val="0"/>
              </a:spcAft>
              <a:defRPr/>
            </a:pPr>
            <a:r>
              <a:rPr lang="vi-VN" sz="2800" b="1" dirty="0">
                <a:solidFill>
                  <a:srgbClr val="FF0000"/>
                </a:solidFill>
                <a:latin typeface="Times New Roman" panose="02020603050405020304" pitchFamily="18" charset="0"/>
                <a:cs typeface="Times New Roman" panose="02020603050405020304" pitchFamily="18" charset="0"/>
              </a:rPr>
              <a:t>Đại từ xưng hô là từ được người nói dùng để </a:t>
            </a:r>
            <a:r>
              <a:rPr lang="vi-VN" sz="2800" b="1" u="sng" dirty="0">
                <a:solidFill>
                  <a:srgbClr val="FF0000"/>
                </a:solidFill>
                <a:latin typeface="Times New Roman" panose="02020603050405020304" pitchFamily="18" charset="0"/>
                <a:cs typeface="Times New Roman" panose="02020603050405020304" pitchFamily="18" charset="0"/>
              </a:rPr>
              <a:t>tự </a:t>
            </a:r>
            <a:r>
              <a:rPr lang="vi-VN" sz="2600" b="1" u="sng" dirty="0">
                <a:solidFill>
                  <a:srgbClr val="FF0000"/>
                </a:solidFill>
                <a:latin typeface="Times New Roman" panose="02020603050405020304" pitchFamily="18" charset="0"/>
                <a:cs typeface="Times New Roman" panose="02020603050405020304" pitchFamily="18" charset="0"/>
              </a:rPr>
              <a:t>chỉ m</a:t>
            </a:r>
            <a:r>
              <a:rPr lang="en-US" sz="2600" b="1" u="sng" dirty="0">
                <a:solidFill>
                  <a:srgbClr val="FF0000"/>
                </a:solidFill>
                <a:latin typeface="Times New Roman" panose="02020603050405020304" pitchFamily="18" charset="0"/>
                <a:cs typeface="Times New Roman" panose="02020603050405020304" pitchFamily="18" charset="0"/>
              </a:rPr>
              <a:t>ì</a:t>
            </a:r>
            <a:r>
              <a:rPr lang="vi-VN" sz="2600" b="1" u="sng" dirty="0">
                <a:solidFill>
                  <a:srgbClr val="FF0000"/>
                </a:solidFill>
                <a:latin typeface="Times New Roman" panose="02020603050405020304" pitchFamily="18" charset="0"/>
                <a:cs typeface="Times New Roman" panose="02020603050405020304" pitchFamily="18" charset="0"/>
              </a:rPr>
              <a:t>nh</a:t>
            </a:r>
            <a:r>
              <a:rPr lang="vi-VN" sz="2600" b="1" dirty="0">
                <a:solidFill>
                  <a:srgbClr val="FF0000"/>
                </a:solidFill>
                <a:latin typeface="Times New Roman" panose="02020603050405020304" pitchFamily="18" charset="0"/>
                <a:cs typeface="Times New Roman" panose="02020603050405020304" pitchFamily="18" charset="0"/>
              </a:rPr>
              <a:t> hay </a:t>
            </a:r>
            <a:r>
              <a:rPr lang="vi-VN" sz="2600" b="1" u="sng" dirty="0">
                <a:solidFill>
                  <a:srgbClr val="FF0000"/>
                </a:solidFill>
                <a:latin typeface="Times New Roman" panose="02020603050405020304" pitchFamily="18" charset="0"/>
                <a:cs typeface="Times New Roman" panose="02020603050405020304" pitchFamily="18" charset="0"/>
              </a:rPr>
              <a:t>chỉ người khác </a:t>
            </a:r>
            <a:r>
              <a:rPr lang="vi-VN" sz="2600" b="1" dirty="0">
                <a:solidFill>
                  <a:srgbClr val="FF0000"/>
                </a:solidFill>
                <a:latin typeface="Times New Roman" panose="02020603050405020304" pitchFamily="18" charset="0"/>
                <a:cs typeface="Times New Roman" panose="02020603050405020304" pitchFamily="18" charset="0"/>
              </a:rPr>
              <a:t>khi giao tiếp.</a:t>
            </a:r>
            <a:endParaRPr lang="en-US" sz="2600" dirty="0">
              <a:solidFill>
                <a:srgbClr val="FF0000"/>
              </a:solidFill>
              <a:latin typeface="Times New Roman" panose="02020603050405020304" pitchFamily="18" charset="0"/>
              <a:cs typeface="Times New Roman" panose="02020603050405020304" pitchFamily="18" charset="0"/>
            </a:endParaRPr>
          </a:p>
          <a:p>
            <a:pPr algn="ctr" defTabSz="913990" eaLnBrk="0" fontAlgn="base" hangingPunct="0">
              <a:spcBef>
                <a:spcPct val="0"/>
              </a:spcBef>
              <a:spcAft>
                <a:spcPct val="0"/>
              </a:spcAft>
              <a:defRPr/>
            </a:pPr>
            <a:endParaRPr lang="en-US" sz="2800" dirty="0">
              <a:solidFill>
                <a:prstClr val="black"/>
              </a:solidFill>
            </a:endParaRPr>
          </a:p>
        </p:txBody>
      </p:sp>
    </p:spTree>
    <p:extLst>
      <p:ext uri="{BB962C8B-B14F-4D97-AF65-F5344CB8AC3E}">
        <p14:creationId xmlns:p14="http://schemas.microsoft.com/office/powerpoint/2010/main" val="2416675987"/>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79590"/>
                                        </p:tgtEl>
                                        <p:attrNameLst>
                                          <p:attrName>style.visibility</p:attrName>
                                        </p:attrNameLst>
                                      </p:cBhvr>
                                      <p:to>
                                        <p:strVal val="visible"/>
                                      </p:to>
                                    </p:set>
                                    <p:anim calcmode="discrete" valueType="clr">
                                      <p:cBhvr override="childStyle">
                                        <p:cTn id="7" dur="80"/>
                                        <p:tgtEl>
                                          <p:spTgt spid="5795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9590"/>
                                        </p:tgtEl>
                                        <p:attrNameLst>
                                          <p:attrName>fillcolor</p:attrName>
                                        </p:attrNameLst>
                                      </p:cBhvr>
                                      <p:tavLst>
                                        <p:tav tm="0">
                                          <p:val>
                                            <p:clrVal>
                                              <a:schemeClr val="accent2"/>
                                            </p:clrVal>
                                          </p:val>
                                        </p:tav>
                                        <p:tav tm="50000">
                                          <p:val>
                                            <p:clrVal>
                                              <a:schemeClr val="hlink"/>
                                            </p:clrVal>
                                          </p:val>
                                        </p:tav>
                                      </p:tavLst>
                                    </p:anim>
                                    <p:set>
                                      <p:cBhvr>
                                        <p:cTn id="9" dur="80"/>
                                        <p:tgtEl>
                                          <p:spTgt spid="57959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79591"/>
                                        </p:tgtEl>
                                        <p:attrNameLst>
                                          <p:attrName>style.visibility</p:attrName>
                                        </p:attrNameLst>
                                      </p:cBhvr>
                                      <p:to>
                                        <p:strVal val="visible"/>
                                      </p:to>
                                    </p:set>
                                    <p:anim calcmode="discrete" valueType="clr">
                                      <p:cBhvr override="childStyle">
                                        <p:cTn id="14" dur="80"/>
                                        <p:tgtEl>
                                          <p:spTgt spid="57959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79591"/>
                                        </p:tgtEl>
                                        <p:attrNameLst>
                                          <p:attrName>fillcolor</p:attrName>
                                        </p:attrNameLst>
                                      </p:cBhvr>
                                      <p:tavLst>
                                        <p:tav tm="0">
                                          <p:val>
                                            <p:clrVal>
                                              <a:schemeClr val="accent2"/>
                                            </p:clrVal>
                                          </p:val>
                                        </p:tav>
                                        <p:tav tm="50000">
                                          <p:val>
                                            <p:clrVal>
                                              <a:schemeClr val="hlink"/>
                                            </p:clrVal>
                                          </p:val>
                                        </p:tav>
                                      </p:tavLst>
                                    </p:anim>
                                    <p:set>
                                      <p:cBhvr>
                                        <p:cTn id="16" dur="80"/>
                                        <p:tgtEl>
                                          <p:spTgt spid="57959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79592"/>
                                        </p:tgtEl>
                                        <p:attrNameLst>
                                          <p:attrName>style.visibility</p:attrName>
                                        </p:attrNameLst>
                                      </p:cBhvr>
                                      <p:to>
                                        <p:strVal val="visible"/>
                                      </p:to>
                                    </p:set>
                                    <p:anim calcmode="discrete" valueType="clr">
                                      <p:cBhvr override="childStyle">
                                        <p:cTn id="21" dur="80"/>
                                        <p:tgtEl>
                                          <p:spTgt spid="57959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79592"/>
                                        </p:tgtEl>
                                        <p:attrNameLst>
                                          <p:attrName>fillcolor</p:attrName>
                                        </p:attrNameLst>
                                      </p:cBhvr>
                                      <p:tavLst>
                                        <p:tav tm="0">
                                          <p:val>
                                            <p:clrVal>
                                              <a:schemeClr val="accent2"/>
                                            </p:clrVal>
                                          </p:val>
                                        </p:tav>
                                        <p:tav tm="50000">
                                          <p:val>
                                            <p:clrVal>
                                              <a:schemeClr val="hlink"/>
                                            </p:clrVal>
                                          </p:val>
                                        </p:tav>
                                      </p:tavLst>
                                    </p:anim>
                                    <p:set>
                                      <p:cBhvr>
                                        <p:cTn id="23" dur="80"/>
                                        <p:tgtEl>
                                          <p:spTgt spid="579592"/>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4" presetClass="exit" presetSubtype="10" fill="hold" grpId="1" nodeType="clickEffect">
                                  <p:stCondLst>
                                    <p:cond delay="0"/>
                                  </p:stCondLst>
                                  <p:childTnLst>
                                    <p:animEffect transition="out" filter="randombar(horizontal)">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22" presetClass="entr" presetSubtype="8"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90" grpId="0"/>
      <p:bldP spid="579591" grpId="0"/>
      <p:bldP spid="579592" grpId="0"/>
      <p:bldP spid="6" grpId="0" animBg="1"/>
      <p:bldP spid="7" grpId="0"/>
      <p:bldP spid="11" grpId="0" animBg="1"/>
      <p:bldP spid="11" grpId="1"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469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76" y="3101975"/>
            <a:ext cx="2771775"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5" descr="C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700" y="1085850"/>
            <a:ext cx="29972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0742" name="AutoShape 6"/>
          <p:cNvSpPr>
            <a:spLocks noChangeArrowheads="1"/>
          </p:cNvSpPr>
          <p:nvPr/>
        </p:nvSpPr>
        <p:spPr bwMode="auto">
          <a:xfrm>
            <a:off x="74613" y="1066800"/>
            <a:ext cx="5105400" cy="1143000"/>
          </a:xfrm>
          <a:prstGeom prst="wedgeRectCallout">
            <a:avLst>
              <a:gd name="adj1" fmla="val 68097"/>
              <a:gd name="adj2" fmla="val 40088"/>
            </a:avLst>
          </a:prstGeom>
          <a:solidFill>
            <a:srgbClr val="FFCCFF"/>
          </a:solidFill>
          <a:ln w="9525">
            <a:solidFill>
              <a:schemeClr val="tx1"/>
            </a:solidFill>
            <a:miter lim="800000"/>
            <a:headEnd/>
            <a:tailEnd/>
          </a:ln>
        </p:spPr>
        <p:txBody>
          <a:bodyPr lIns="91370" tIns="45688" rIns="91370" bIns="45688"/>
          <a:lstStyle/>
          <a:p>
            <a:pPr defTabSz="913990" fontAlgn="base">
              <a:spcBef>
                <a:spcPct val="0"/>
              </a:spcBef>
              <a:spcAft>
                <a:spcPct val="0"/>
              </a:spcAft>
            </a:pPr>
            <a:r>
              <a:rPr lang="vi-VN" sz="2800" b="1">
                <a:solidFill>
                  <a:prstClr val="black"/>
                </a:solidFill>
                <a:latin typeface="Times New Roman" pitchFamily="18" charset="0"/>
                <a:cs typeface="Times New Roman" pitchFamily="18" charset="0"/>
              </a:rPr>
              <a:t>Chị </a:t>
            </a:r>
            <a:r>
              <a:rPr lang="vi-VN" sz="2800">
                <a:solidFill>
                  <a:prstClr val="black"/>
                </a:solidFill>
                <a:latin typeface="Times New Roman" pitchFamily="18" charset="0"/>
                <a:cs typeface="Times New Roman" pitchFamily="18" charset="0"/>
              </a:rPr>
              <a:t>đẹp là nhờ cơm gạo, sao </a:t>
            </a:r>
            <a:r>
              <a:rPr lang="vi-VN" sz="2800" b="1">
                <a:solidFill>
                  <a:prstClr val="black"/>
                </a:solidFill>
                <a:latin typeface="Times New Roman" pitchFamily="18" charset="0"/>
                <a:cs typeface="Times New Roman" pitchFamily="18" charset="0"/>
              </a:rPr>
              <a:t>chị </a:t>
            </a:r>
            <a:r>
              <a:rPr lang="vi-VN" sz="2800">
                <a:solidFill>
                  <a:prstClr val="black"/>
                </a:solidFill>
                <a:latin typeface="Times New Roman" pitchFamily="18" charset="0"/>
                <a:cs typeface="Times New Roman" pitchFamily="18" charset="0"/>
              </a:rPr>
              <a:t>khinh rẻ </a:t>
            </a:r>
            <a:r>
              <a:rPr lang="vi-VN" sz="2800" b="1">
                <a:solidFill>
                  <a:prstClr val="black"/>
                </a:solidFill>
                <a:latin typeface="Times New Roman" pitchFamily="18" charset="0"/>
                <a:cs typeface="Times New Roman" pitchFamily="18" charset="0"/>
              </a:rPr>
              <a:t>chúng tôi</a:t>
            </a:r>
            <a:r>
              <a:rPr lang="vi-VN" sz="2800">
                <a:solidFill>
                  <a:prstClr val="black"/>
                </a:solidFill>
                <a:latin typeface="Times New Roman" pitchFamily="18" charset="0"/>
                <a:cs typeface="Times New Roman" pitchFamily="18" charset="0"/>
              </a:rPr>
              <a:t> thế?</a:t>
            </a:r>
          </a:p>
        </p:txBody>
      </p:sp>
      <p:sp>
        <p:nvSpPr>
          <p:cNvPr id="500743" name="AutoShape 7"/>
          <p:cNvSpPr>
            <a:spLocks noChangeArrowheads="1"/>
          </p:cNvSpPr>
          <p:nvPr/>
        </p:nvSpPr>
        <p:spPr bwMode="auto">
          <a:xfrm>
            <a:off x="4033849" y="3927475"/>
            <a:ext cx="4954587" cy="1265238"/>
          </a:xfrm>
          <a:prstGeom prst="wedgeRectCallout">
            <a:avLst>
              <a:gd name="adj1" fmla="val -73644"/>
              <a:gd name="adj2" fmla="val 58116"/>
            </a:avLst>
          </a:prstGeom>
          <a:solidFill>
            <a:srgbClr val="FFCCFF"/>
          </a:solidFill>
          <a:ln w="6350">
            <a:solidFill>
              <a:schemeClr val="tx1"/>
            </a:solidFill>
            <a:miter lim="800000"/>
            <a:headEnd/>
            <a:tailEnd/>
          </a:ln>
        </p:spPr>
        <p:txBody>
          <a:bodyPr lIns="91370" tIns="45688" rIns="91370" bIns="45688" anchor="ctr"/>
          <a:lstStyle/>
          <a:p>
            <a:pPr defTabSz="913990" eaLnBrk="0" fontAlgn="base" hangingPunct="0">
              <a:lnSpc>
                <a:spcPct val="90000"/>
              </a:lnSpc>
              <a:spcBef>
                <a:spcPct val="0"/>
              </a:spcBef>
              <a:spcAft>
                <a:spcPct val="0"/>
              </a:spcAft>
            </a:pPr>
            <a:r>
              <a:rPr lang="en-US" sz="2800" b="1">
                <a:solidFill>
                  <a:prstClr val="black"/>
                </a:solidFill>
                <a:latin typeface=".VnTime" pitchFamily="34" charset="0"/>
                <a:cs typeface="Arial" pitchFamily="34" charset="0"/>
              </a:rPr>
              <a:t>  </a:t>
            </a:r>
          </a:p>
          <a:p>
            <a:pPr defTabSz="913990" eaLnBrk="0" fontAlgn="base" hangingPunct="0">
              <a:lnSpc>
                <a:spcPct val="90000"/>
              </a:lnSpc>
              <a:spcBef>
                <a:spcPct val="0"/>
              </a:spcBef>
              <a:spcAft>
                <a:spcPct val="0"/>
              </a:spcAft>
            </a:pPr>
            <a:r>
              <a:rPr lang="en-US" sz="2800" b="1">
                <a:solidFill>
                  <a:prstClr val="black"/>
                </a:solidFill>
                <a:latin typeface="Times New Roman" pitchFamily="18" charset="0"/>
                <a:cs typeface="Times New Roman" pitchFamily="18" charset="0"/>
              </a:rPr>
              <a:t>  </a:t>
            </a:r>
            <a:r>
              <a:rPr lang="vi-VN" sz="2800" b="1">
                <a:solidFill>
                  <a:prstClr val="black"/>
                </a:solidFill>
                <a:latin typeface="Times New Roman" pitchFamily="18" charset="0"/>
                <a:cs typeface="Times New Roman" pitchFamily="18" charset="0"/>
              </a:rPr>
              <a:t>Ta </a:t>
            </a:r>
            <a:r>
              <a:rPr lang="vi-VN" sz="2800">
                <a:solidFill>
                  <a:prstClr val="black"/>
                </a:solidFill>
                <a:latin typeface="Times New Roman" pitchFamily="18" charset="0"/>
                <a:cs typeface="Times New Roman" pitchFamily="18" charset="0"/>
              </a:rPr>
              <a:t>đẹp là do công cha công mẹ, chứ đâu nhờ</a:t>
            </a:r>
            <a:r>
              <a:rPr lang="vi-VN" sz="2800" b="1">
                <a:solidFill>
                  <a:prstClr val="black"/>
                </a:solidFill>
                <a:latin typeface="Times New Roman" pitchFamily="18" charset="0"/>
                <a:cs typeface="Times New Roman" pitchFamily="18" charset="0"/>
              </a:rPr>
              <a:t> các ngươi.</a:t>
            </a:r>
          </a:p>
          <a:p>
            <a:pPr defTabSz="913990" eaLnBrk="0" fontAlgn="base" hangingPunct="0">
              <a:lnSpc>
                <a:spcPct val="90000"/>
              </a:lnSpc>
              <a:spcBef>
                <a:spcPct val="0"/>
              </a:spcBef>
              <a:spcAft>
                <a:spcPct val="0"/>
              </a:spcAft>
            </a:pPr>
            <a:endParaRPr lang="en-US" sz="2800" b="1">
              <a:solidFill>
                <a:prstClr val="black"/>
              </a:solidFill>
              <a:latin typeface=".VnTime" pitchFamily="34" charset="0"/>
              <a:cs typeface="Arial" pitchFamily="34" charset="0"/>
            </a:endParaRPr>
          </a:p>
        </p:txBody>
      </p:sp>
      <p:sp>
        <p:nvSpPr>
          <p:cNvPr id="500745" name="Line 9"/>
          <p:cNvSpPr>
            <a:spLocks noChangeShapeType="1"/>
          </p:cNvSpPr>
          <p:nvPr/>
        </p:nvSpPr>
        <p:spPr bwMode="auto">
          <a:xfrm>
            <a:off x="193686" y="1547813"/>
            <a:ext cx="53816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46" name="Line 10"/>
          <p:cNvSpPr>
            <a:spLocks noChangeShapeType="1"/>
          </p:cNvSpPr>
          <p:nvPr/>
        </p:nvSpPr>
        <p:spPr bwMode="auto">
          <a:xfrm flipV="1">
            <a:off x="4341814" y="1547813"/>
            <a:ext cx="4222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49" name="Line 13"/>
          <p:cNvSpPr>
            <a:spLocks noChangeShapeType="1"/>
          </p:cNvSpPr>
          <p:nvPr/>
        </p:nvSpPr>
        <p:spPr bwMode="auto">
          <a:xfrm>
            <a:off x="1422411" y="1931988"/>
            <a:ext cx="13827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50" name="Text Box 14"/>
          <p:cNvSpPr txBox="1">
            <a:spLocks noChangeArrowheads="1"/>
          </p:cNvSpPr>
          <p:nvPr/>
        </p:nvSpPr>
        <p:spPr bwMode="auto">
          <a:xfrm>
            <a:off x="74624" y="2314576"/>
            <a:ext cx="5024437" cy="523156"/>
          </a:xfrm>
          <a:prstGeom prst="rect">
            <a:avLst/>
          </a:prstGeom>
          <a:solidFill>
            <a:srgbClr val="CCFFFF"/>
          </a:solidFill>
          <a:ln w="9525">
            <a:solidFill>
              <a:srgbClr val="00FF00"/>
            </a:solidFill>
            <a:miter lim="800000"/>
            <a:headEnd/>
            <a:tailEnd/>
          </a:ln>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913990" fontAlgn="base">
              <a:spcBef>
                <a:spcPct val="50000"/>
              </a:spcBef>
              <a:spcAft>
                <a:spcPct val="0"/>
              </a:spcAft>
            </a:pPr>
            <a:r>
              <a:rPr lang="en-US" b="1">
                <a:solidFill>
                  <a:srgbClr val="0000FF"/>
                </a:solidFill>
                <a:latin typeface="Arial" pitchFamily="34" charset="0"/>
                <a:cs typeface="Arial" pitchFamily="34" charset="0"/>
              </a:rPr>
              <a:t> </a:t>
            </a:r>
            <a:r>
              <a:rPr lang="en-US" b="1">
                <a:solidFill>
                  <a:srgbClr val="0000FF"/>
                </a:solidFill>
                <a:latin typeface="Times New Roman" pitchFamily="18" charset="0"/>
                <a:cs typeface="Times New Roman" pitchFamily="18" charset="0"/>
              </a:rPr>
              <a:t>Thái độ tự trọng, lịch sự.</a:t>
            </a:r>
          </a:p>
        </p:txBody>
      </p:sp>
      <p:sp>
        <p:nvSpPr>
          <p:cNvPr id="500751" name="Text Box 15"/>
          <p:cNvSpPr txBox="1">
            <a:spLocks noChangeArrowheads="1"/>
          </p:cNvSpPr>
          <p:nvPr/>
        </p:nvSpPr>
        <p:spPr bwMode="auto">
          <a:xfrm>
            <a:off x="4033849" y="5310198"/>
            <a:ext cx="4954587" cy="954043"/>
          </a:xfrm>
          <a:prstGeom prst="rect">
            <a:avLst/>
          </a:prstGeom>
          <a:solidFill>
            <a:srgbClr val="CCFFFF"/>
          </a:solidFill>
          <a:ln w="9525">
            <a:solidFill>
              <a:srgbClr val="0000FF"/>
            </a:solidFill>
            <a:miter lim="800000"/>
            <a:headEnd/>
            <a:tailEnd/>
          </a:ln>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fontAlgn="base">
              <a:spcBef>
                <a:spcPct val="50000"/>
              </a:spcBef>
              <a:spcAft>
                <a:spcPct val="0"/>
              </a:spcAft>
            </a:pPr>
            <a:r>
              <a:rPr lang="en-US" b="1">
                <a:solidFill>
                  <a:srgbClr val="0000FF"/>
                </a:solidFill>
                <a:latin typeface="Arial" pitchFamily="34" charset="0"/>
                <a:cs typeface="Arial" pitchFamily="34" charset="0"/>
              </a:rPr>
              <a:t>  </a:t>
            </a:r>
            <a:r>
              <a:rPr lang="en-US" b="1">
                <a:solidFill>
                  <a:srgbClr val="0000FF"/>
                </a:solidFill>
                <a:latin typeface="Times New Roman" pitchFamily="18" charset="0"/>
                <a:cs typeface="Times New Roman" pitchFamily="18" charset="0"/>
              </a:rPr>
              <a:t>Thái độ kiêu căng, coi thường người khác.</a:t>
            </a:r>
          </a:p>
        </p:txBody>
      </p:sp>
      <p:sp>
        <p:nvSpPr>
          <p:cNvPr id="500752" name="Line 16"/>
          <p:cNvSpPr>
            <a:spLocks noChangeShapeType="1"/>
          </p:cNvSpPr>
          <p:nvPr/>
        </p:nvSpPr>
        <p:spPr bwMode="auto">
          <a:xfrm flipH="1">
            <a:off x="5099050" y="2584450"/>
            <a:ext cx="100965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53" name="Line 17"/>
          <p:cNvSpPr>
            <a:spLocks noChangeShapeType="1"/>
          </p:cNvSpPr>
          <p:nvPr/>
        </p:nvSpPr>
        <p:spPr bwMode="auto">
          <a:xfrm flipV="1">
            <a:off x="2921000" y="5810250"/>
            <a:ext cx="1055688"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54" name="Line 18"/>
          <p:cNvSpPr>
            <a:spLocks noChangeShapeType="1"/>
          </p:cNvSpPr>
          <p:nvPr/>
        </p:nvSpPr>
        <p:spPr bwMode="auto">
          <a:xfrm>
            <a:off x="4306888" y="4543425"/>
            <a:ext cx="4572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55" name="Line 19"/>
          <p:cNvSpPr>
            <a:spLocks noChangeShapeType="1"/>
          </p:cNvSpPr>
          <p:nvPr/>
        </p:nvSpPr>
        <p:spPr bwMode="auto">
          <a:xfrm>
            <a:off x="6043613" y="4926013"/>
            <a:ext cx="137001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114703" name="Text Box 3"/>
          <p:cNvSpPr txBox="1">
            <a:spLocks noChangeArrowheads="1"/>
          </p:cNvSpPr>
          <p:nvPr/>
        </p:nvSpPr>
        <p:spPr bwMode="auto">
          <a:xfrm>
            <a:off x="484188" y="6194425"/>
            <a:ext cx="19050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lstStyle>
            <a:lvl1pPr marL="342900" indent="-342900">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913990" eaLnBrk="0" fontAlgn="base" hangingPunct="0">
              <a:spcBef>
                <a:spcPct val="50000"/>
              </a:spcBef>
              <a:spcAft>
                <a:spcPct val="0"/>
              </a:spcAft>
              <a:buClr>
                <a:prstClr val="black"/>
              </a:buClr>
              <a:buSzPct val="75000"/>
            </a:pPr>
            <a:r>
              <a:rPr lang="en-US" sz="2400" b="1">
                <a:solidFill>
                  <a:srgbClr val="FF0000"/>
                </a:solidFill>
                <a:latin typeface="Times New Roman" pitchFamily="18" charset="0"/>
                <a:cs typeface="Arial" pitchFamily="34" charset="0"/>
              </a:rPr>
              <a:t>Hơ Bia</a:t>
            </a:r>
          </a:p>
        </p:txBody>
      </p:sp>
      <p:sp>
        <p:nvSpPr>
          <p:cNvPr id="65555" name="Text Box 19"/>
          <p:cNvSpPr txBox="1">
            <a:spLocks noChangeArrowheads="1"/>
          </p:cNvSpPr>
          <p:nvPr/>
        </p:nvSpPr>
        <p:spPr bwMode="auto">
          <a:xfrm>
            <a:off x="-1587" y="6358"/>
            <a:ext cx="9144001" cy="954043"/>
          </a:xfrm>
          <a:prstGeom prst="rect">
            <a:avLst/>
          </a:prstGeom>
          <a:solidFill>
            <a:schemeClr val="accent6">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lIns="91370" tIns="45688" rIns="91370" bIns="45688">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1" fontAlgn="base" hangingPunct="1">
              <a:spcBef>
                <a:spcPct val="0"/>
              </a:spcBef>
              <a:spcAft>
                <a:spcPct val="0"/>
              </a:spcAft>
              <a:defRPr/>
            </a:pPr>
            <a:r>
              <a:rPr lang="en-US" sz="2400" b="1" dirty="0">
                <a:solidFill>
                  <a:prstClr val="black"/>
                </a:solidFill>
                <a:latin typeface="Times New Roman" pitchFamily="18" charset="0"/>
              </a:rPr>
              <a:t>    </a:t>
            </a:r>
            <a:r>
              <a:rPr lang="en-US" b="1" u="sng" dirty="0">
                <a:solidFill>
                  <a:prstClr val="black"/>
                </a:solidFill>
                <a:latin typeface="Times New Roman" pitchFamily="18" charset="0"/>
              </a:rPr>
              <a:t>Bài 2</a:t>
            </a:r>
            <a:r>
              <a:rPr lang="en-US" b="1" dirty="0">
                <a:solidFill>
                  <a:prstClr val="black"/>
                </a:solidFill>
                <a:latin typeface="Times New Roman" pitchFamily="18" charset="0"/>
              </a:rPr>
              <a:t> : Theo em cách xưng hô của mỗi nhân vật trong đoạn văn trên thể hiện thái độ của người nói như thế nào ?</a:t>
            </a:r>
          </a:p>
        </p:txBody>
      </p:sp>
      <p:sp>
        <p:nvSpPr>
          <p:cNvPr id="114705" name="Line 20"/>
          <p:cNvSpPr>
            <a:spLocks noChangeShapeType="1"/>
          </p:cNvSpPr>
          <p:nvPr/>
        </p:nvSpPr>
        <p:spPr bwMode="auto">
          <a:xfrm>
            <a:off x="2767013" y="893763"/>
            <a:ext cx="3225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114706" name="Line 21"/>
          <p:cNvSpPr>
            <a:spLocks noChangeShapeType="1"/>
          </p:cNvSpPr>
          <p:nvPr/>
        </p:nvSpPr>
        <p:spPr bwMode="auto">
          <a:xfrm>
            <a:off x="2921011" y="433388"/>
            <a:ext cx="191611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114707" name="Text Box 22"/>
          <p:cNvSpPr txBox="1">
            <a:spLocks noChangeArrowheads="1"/>
          </p:cNvSpPr>
          <p:nvPr/>
        </p:nvSpPr>
        <p:spPr bwMode="auto">
          <a:xfrm>
            <a:off x="7299325" y="3048006"/>
            <a:ext cx="979488"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0"/>
              </a:spcBef>
              <a:spcAft>
                <a:spcPct val="0"/>
              </a:spcAft>
            </a:pPr>
            <a:r>
              <a:rPr lang="en-US" sz="2400" b="1">
                <a:solidFill>
                  <a:srgbClr val="FF0000"/>
                </a:solidFill>
                <a:latin typeface="Times New Roman" pitchFamily="18" charset="0"/>
                <a:cs typeface="Times New Roman" pitchFamily="18" charset="0"/>
              </a:rPr>
              <a:t>Cơm</a:t>
            </a:r>
          </a:p>
        </p:txBody>
      </p:sp>
    </p:spTree>
    <p:extLst>
      <p:ext uri="{BB962C8B-B14F-4D97-AF65-F5344CB8AC3E}">
        <p14:creationId xmlns:p14="http://schemas.microsoft.com/office/powerpoint/2010/main" val="2475853677"/>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00742"/>
                                        </p:tgtEl>
                                        <p:attrNameLst>
                                          <p:attrName>style.visibility</p:attrName>
                                        </p:attrNameLst>
                                      </p:cBhvr>
                                      <p:to>
                                        <p:strVal val="visible"/>
                                      </p:to>
                                    </p:set>
                                    <p:animEffect transition="in" filter="strips(downLeft)">
                                      <p:cBhvr>
                                        <p:cTn id="7" dur="500"/>
                                        <p:tgtEl>
                                          <p:spTgt spid="5007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00745"/>
                                        </p:tgtEl>
                                        <p:attrNameLst>
                                          <p:attrName>style.visibility</p:attrName>
                                        </p:attrNameLst>
                                      </p:cBhvr>
                                      <p:to>
                                        <p:strVal val="visible"/>
                                      </p:to>
                                    </p:set>
                                    <p:anim calcmode="lin" valueType="num">
                                      <p:cBhvr>
                                        <p:cTn id="12" dur="500" fill="hold"/>
                                        <p:tgtEl>
                                          <p:spTgt spid="500745"/>
                                        </p:tgtEl>
                                        <p:attrNameLst>
                                          <p:attrName>ppt_w</p:attrName>
                                        </p:attrNameLst>
                                      </p:cBhvr>
                                      <p:tavLst>
                                        <p:tav tm="0">
                                          <p:val>
                                            <p:fltVal val="0"/>
                                          </p:val>
                                        </p:tav>
                                        <p:tav tm="100000">
                                          <p:val>
                                            <p:strVal val="#ppt_w"/>
                                          </p:val>
                                        </p:tav>
                                      </p:tavLst>
                                    </p:anim>
                                    <p:anim calcmode="lin" valueType="num">
                                      <p:cBhvr>
                                        <p:cTn id="13" dur="500" fill="hold"/>
                                        <p:tgtEl>
                                          <p:spTgt spid="500745"/>
                                        </p:tgtEl>
                                        <p:attrNameLst>
                                          <p:attrName>ppt_h</p:attrName>
                                        </p:attrNameLst>
                                      </p:cBhvr>
                                      <p:tavLst>
                                        <p:tav tm="0">
                                          <p:val>
                                            <p:fltVal val="0"/>
                                          </p:val>
                                        </p:tav>
                                        <p:tav tm="100000">
                                          <p:val>
                                            <p:strVal val="#ppt_h"/>
                                          </p:val>
                                        </p:tav>
                                      </p:tavLst>
                                    </p:anim>
                                    <p:animEffect transition="in" filter="fade">
                                      <p:cBhvr>
                                        <p:cTn id="14" dur="500"/>
                                        <p:tgtEl>
                                          <p:spTgt spid="50074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00746"/>
                                        </p:tgtEl>
                                        <p:attrNameLst>
                                          <p:attrName>style.visibility</p:attrName>
                                        </p:attrNameLst>
                                      </p:cBhvr>
                                      <p:to>
                                        <p:strVal val="visible"/>
                                      </p:to>
                                    </p:set>
                                    <p:anim calcmode="lin" valueType="num">
                                      <p:cBhvr>
                                        <p:cTn id="17" dur="500" fill="hold"/>
                                        <p:tgtEl>
                                          <p:spTgt spid="500746"/>
                                        </p:tgtEl>
                                        <p:attrNameLst>
                                          <p:attrName>ppt_w</p:attrName>
                                        </p:attrNameLst>
                                      </p:cBhvr>
                                      <p:tavLst>
                                        <p:tav tm="0">
                                          <p:val>
                                            <p:fltVal val="0"/>
                                          </p:val>
                                        </p:tav>
                                        <p:tav tm="100000">
                                          <p:val>
                                            <p:strVal val="#ppt_w"/>
                                          </p:val>
                                        </p:tav>
                                      </p:tavLst>
                                    </p:anim>
                                    <p:anim calcmode="lin" valueType="num">
                                      <p:cBhvr>
                                        <p:cTn id="18" dur="500" fill="hold"/>
                                        <p:tgtEl>
                                          <p:spTgt spid="500746"/>
                                        </p:tgtEl>
                                        <p:attrNameLst>
                                          <p:attrName>ppt_h</p:attrName>
                                        </p:attrNameLst>
                                      </p:cBhvr>
                                      <p:tavLst>
                                        <p:tav tm="0">
                                          <p:val>
                                            <p:fltVal val="0"/>
                                          </p:val>
                                        </p:tav>
                                        <p:tav tm="100000">
                                          <p:val>
                                            <p:strVal val="#ppt_h"/>
                                          </p:val>
                                        </p:tav>
                                      </p:tavLst>
                                    </p:anim>
                                    <p:animEffect transition="in" filter="fade">
                                      <p:cBhvr>
                                        <p:cTn id="19" dur="500"/>
                                        <p:tgtEl>
                                          <p:spTgt spid="500746"/>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500749"/>
                                        </p:tgtEl>
                                        <p:attrNameLst>
                                          <p:attrName>style.visibility</p:attrName>
                                        </p:attrNameLst>
                                      </p:cBhvr>
                                      <p:to>
                                        <p:strVal val="visible"/>
                                      </p:to>
                                    </p:set>
                                    <p:anim calcmode="lin" valueType="num">
                                      <p:cBhvr>
                                        <p:cTn id="22" dur="500" fill="hold"/>
                                        <p:tgtEl>
                                          <p:spTgt spid="500749"/>
                                        </p:tgtEl>
                                        <p:attrNameLst>
                                          <p:attrName>ppt_w</p:attrName>
                                        </p:attrNameLst>
                                      </p:cBhvr>
                                      <p:tavLst>
                                        <p:tav tm="0">
                                          <p:val>
                                            <p:fltVal val="0"/>
                                          </p:val>
                                        </p:tav>
                                        <p:tav tm="100000">
                                          <p:val>
                                            <p:strVal val="#ppt_w"/>
                                          </p:val>
                                        </p:tav>
                                      </p:tavLst>
                                    </p:anim>
                                    <p:anim calcmode="lin" valueType="num">
                                      <p:cBhvr>
                                        <p:cTn id="23" dur="500" fill="hold"/>
                                        <p:tgtEl>
                                          <p:spTgt spid="500749"/>
                                        </p:tgtEl>
                                        <p:attrNameLst>
                                          <p:attrName>ppt_h</p:attrName>
                                        </p:attrNameLst>
                                      </p:cBhvr>
                                      <p:tavLst>
                                        <p:tav tm="0">
                                          <p:val>
                                            <p:fltVal val="0"/>
                                          </p:val>
                                        </p:tav>
                                        <p:tav tm="100000">
                                          <p:val>
                                            <p:strVal val="#ppt_h"/>
                                          </p:val>
                                        </p:tav>
                                      </p:tavLst>
                                    </p:anim>
                                    <p:animEffect transition="in" filter="fade">
                                      <p:cBhvr>
                                        <p:cTn id="24" dur="500"/>
                                        <p:tgtEl>
                                          <p:spTgt spid="50074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500752"/>
                                        </p:tgtEl>
                                        <p:attrNameLst>
                                          <p:attrName>style.visibility</p:attrName>
                                        </p:attrNameLst>
                                      </p:cBhvr>
                                      <p:to>
                                        <p:strVal val="visible"/>
                                      </p:to>
                                    </p:set>
                                    <p:animEffect transition="in" filter="wipe(right)">
                                      <p:cBhvr>
                                        <p:cTn id="29" dur="500"/>
                                        <p:tgtEl>
                                          <p:spTgt spid="500752"/>
                                        </p:tgtEl>
                                      </p:cBhvr>
                                    </p:animEffect>
                                  </p:childTnLst>
                                </p:cTn>
                              </p:par>
                            </p:childTnLst>
                          </p:cTn>
                        </p:par>
                        <p:par>
                          <p:cTn id="30" fill="hold" nodeType="afterGroup">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500750"/>
                                        </p:tgtEl>
                                        <p:attrNameLst>
                                          <p:attrName>style.visibility</p:attrName>
                                        </p:attrNameLst>
                                      </p:cBhvr>
                                      <p:to>
                                        <p:strVal val="visible"/>
                                      </p:to>
                                    </p:set>
                                    <p:animEffect transition="in" filter="wipe(left)">
                                      <p:cBhvr>
                                        <p:cTn id="33" dur="500"/>
                                        <p:tgtEl>
                                          <p:spTgt spid="50075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00743"/>
                                        </p:tgtEl>
                                        <p:attrNameLst>
                                          <p:attrName>style.visibility</p:attrName>
                                        </p:attrNameLst>
                                      </p:cBhvr>
                                      <p:to>
                                        <p:strVal val="visible"/>
                                      </p:to>
                                    </p:set>
                                    <p:animEffect transition="in" filter="wipe(left)">
                                      <p:cBhvr>
                                        <p:cTn id="38" dur="500"/>
                                        <p:tgtEl>
                                          <p:spTgt spid="50074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500754"/>
                                        </p:tgtEl>
                                        <p:attrNameLst>
                                          <p:attrName>style.visibility</p:attrName>
                                        </p:attrNameLst>
                                      </p:cBhvr>
                                      <p:to>
                                        <p:strVal val="visible"/>
                                      </p:to>
                                    </p:set>
                                    <p:anim calcmode="lin" valueType="num">
                                      <p:cBhvr>
                                        <p:cTn id="43" dur="500" fill="hold"/>
                                        <p:tgtEl>
                                          <p:spTgt spid="500754"/>
                                        </p:tgtEl>
                                        <p:attrNameLst>
                                          <p:attrName>ppt_w</p:attrName>
                                        </p:attrNameLst>
                                      </p:cBhvr>
                                      <p:tavLst>
                                        <p:tav tm="0">
                                          <p:val>
                                            <p:fltVal val="0"/>
                                          </p:val>
                                        </p:tav>
                                        <p:tav tm="100000">
                                          <p:val>
                                            <p:strVal val="#ppt_w"/>
                                          </p:val>
                                        </p:tav>
                                      </p:tavLst>
                                    </p:anim>
                                    <p:anim calcmode="lin" valueType="num">
                                      <p:cBhvr>
                                        <p:cTn id="44" dur="500" fill="hold"/>
                                        <p:tgtEl>
                                          <p:spTgt spid="500754"/>
                                        </p:tgtEl>
                                        <p:attrNameLst>
                                          <p:attrName>ppt_h</p:attrName>
                                        </p:attrNameLst>
                                      </p:cBhvr>
                                      <p:tavLst>
                                        <p:tav tm="0">
                                          <p:val>
                                            <p:fltVal val="0"/>
                                          </p:val>
                                        </p:tav>
                                        <p:tav tm="100000">
                                          <p:val>
                                            <p:strVal val="#ppt_h"/>
                                          </p:val>
                                        </p:tav>
                                      </p:tavLst>
                                    </p:anim>
                                    <p:animEffect transition="in" filter="fade">
                                      <p:cBhvr>
                                        <p:cTn id="45" dur="500"/>
                                        <p:tgtEl>
                                          <p:spTgt spid="500754"/>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500755"/>
                                        </p:tgtEl>
                                        <p:attrNameLst>
                                          <p:attrName>style.visibility</p:attrName>
                                        </p:attrNameLst>
                                      </p:cBhvr>
                                      <p:to>
                                        <p:strVal val="visible"/>
                                      </p:to>
                                    </p:set>
                                    <p:anim calcmode="lin" valueType="num">
                                      <p:cBhvr>
                                        <p:cTn id="48" dur="500" fill="hold"/>
                                        <p:tgtEl>
                                          <p:spTgt spid="500755"/>
                                        </p:tgtEl>
                                        <p:attrNameLst>
                                          <p:attrName>ppt_w</p:attrName>
                                        </p:attrNameLst>
                                      </p:cBhvr>
                                      <p:tavLst>
                                        <p:tav tm="0">
                                          <p:val>
                                            <p:fltVal val="0"/>
                                          </p:val>
                                        </p:tav>
                                        <p:tav tm="100000">
                                          <p:val>
                                            <p:strVal val="#ppt_w"/>
                                          </p:val>
                                        </p:tav>
                                      </p:tavLst>
                                    </p:anim>
                                    <p:anim calcmode="lin" valueType="num">
                                      <p:cBhvr>
                                        <p:cTn id="49" dur="500" fill="hold"/>
                                        <p:tgtEl>
                                          <p:spTgt spid="500755"/>
                                        </p:tgtEl>
                                        <p:attrNameLst>
                                          <p:attrName>ppt_h</p:attrName>
                                        </p:attrNameLst>
                                      </p:cBhvr>
                                      <p:tavLst>
                                        <p:tav tm="0">
                                          <p:val>
                                            <p:fltVal val="0"/>
                                          </p:val>
                                        </p:tav>
                                        <p:tav tm="100000">
                                          <p:val>
                                            <p:strVal val="#ppt_h"/>
                                          </p:val>
                                        </p:tav>
                                      </p:tavLst>
                                    </p:anim>
                                    <p:animEffect transition="in" filter="fade">
                                      <p:cBhvr>
                                        <p:cTn id="50" dur="500"/>
                                        <p:tgtEl>
                                          <p:spTgt spid="50075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00753"/>
                                        </p:tgtEl>
                                        <p:attrNameLst>
                                          <p:attrName>style.visibility</p:attrName>
                                        </p:attrNameLst>
                                      </p:cBhvr>
                                      <p:to>
                                        <p:strVal val="visible"/>
                                      </p:to>
                                    </p:set>
                                    <p:animEffect transition="in" filter="wipe(left)">
                                      <p:cBhvr>
                                        <p:cTn id="55" dur="500"/>
                                        <p:tgtEl>
                                          <p:spTgt spid="500753"/>
                                        </p:tgtEl>
                                      </p:cBhvr>
                                    </p:animEffect>
                                  </p:childTnLst>
                                </p:cTn>
                              </p:par>
                            </p:childTnLst>
                          </p:cTn>
                        </p:par>
                        <p:par>
                          <p:cTn id="56" fill="hold" nodeType="afterGroup">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500751"/>
                                        </p:tgtEl>
                                        <p:attrNameLst>
                                          <p:attrName>style.visibility</p:attrName>
                                        </p:attrNameLst>
                                      </p:cBhvr>
                                      <p:to>
                                        <p:strVal val="visible"/>
                                      </p:to>
                                    </p:set>
                                    <p:animEffect transition="in" filter="wipe(left)">
                                      <p:cBhvr>
                                        <p:cTn id="59" dur="500"/>
                                        <p:tgtEl>
                                          <p:spTgt spid="500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42" grpId="0" animBg="1"/>
      <p:bldP spid="500743" grpId="0" animBg="1"/>
      <p:bldP spid="500745" grpId="0" animBg="1"/>
      <p:bldP spid="500746" grpId="0" animBg="1"/>
      <p:bldP spid="500749" grpId="0" animBg="1"/>
      <p:bldP spid="500750" grpId="0" animBg="1"/>
      <p:bldP spid="500751" grpId="0" animBg="1"/>
      <p:bldP spid="500752" grpId="0" animBg="1"/>
      <p:bldP spid="500753" grpId="0" animBg="1"/>
      <p:bldP spid="500754" grpId="0" animBg="1"/>
      <p:bldP spid="5007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Oval 9"/>
          <p:cNvSpPr>
            <a:spLocks noChangeArrowheads="1"/>
          </p:cNvSpPr>
          <p:nvPr/>
        </p:nvSpPr>
        <p:spPr bwMode="auto">
          <a:xfrm>
            <a:off x="-79375" y="-69850"/>
            <a:ext cx="9221788" cy="838200"/>
          </a:xfrm>
          <a:prstGeom prst="ellipse">
            <a:avLst/>
          </a:prstGeom>
          <a:solidFill>
            <a:schemeClr val="accent1"/>
          </a:solidFill>
          <a:ln w="9525">
            <a:solidFill>
              <a:schemeClr val="tx1"/>
            </a:solidFill>
            <a:round/>
            <a:headEnd/>
            <a:tailEnd/>
          </a:ln>
        </p:spPr>
        <p:txBody>
          <a:bodyPr wrap="none" lIns="91370" tIns="45688" rIns="91370" bIns="45688" anchor="ctr"/>
          <a:lstStyle/>
          <a:p>
            <a:pPr algn="ctr" defTabSz="914036" fontAlgn="base">
              <a:spcBef>
                <a:spcPct val="0"/>
              </a:spcBef>
              <a:spcAft>
                <a:spcPct val="0"/>
              </a:spcAft>
            </a:pPr>
            <a:r>
              <a:rPr lang="en-US" sz="3200" b="1">
                <a:solidFill>
                  <a:srgbClr val="003300"/>
                </a:solidFill>
                <a:latin typeface="Times New Roman" panose="02020603050405020304" pitchFamily="18" charset="0"/>
                <a:cs typeface="Times New Roman" panose="02020603050405020304" pitchFamily="18" charset="0"/>
              </a:rPr>
              <a:t>3. Tìm những từ em vẫn dùng để xưng hô:</a:t>
            </a:r>
          </a:p>
        </p:txBody>
      </p:sp>
      <p:sp>
        <p:nvSpPr>
          <p:cNvPr id="137221" name="Rectangle 5"/>
          <p:cNvSpPr>
            <a:spLocks noChangeArrowheads="1"/>
          </p:cNvSpPr>
          <p:nvPr/>
        </p:nvSpPr>
        <p:spPr bwMode="auto">
          <a:xfrm>
            <a:off x="52388" y="1820863"/>
            <a:ext cx="2081212" cy="914400"/>
          </a:xfrm>
          <a:prstGeom prst="rect">
            <a:avLst/>
          </a:prstGeom>
          <a:solidFill>
            <a:schemeClr val="accent3">
              <a:lumMod val="95000"/>
            </a:schemeClr>
          </a:solidFill>
          <a:ln w="9525">
            <a:solidFill>
              <a:schemeClr val="tx1"/>
            </a:solidFill>
            <a:miter lim="800000"/>
            <a:headEnd/>
            <a:tailEnd/>
          </a:ln>
          <a:effectLst/>
        </p:spPr>
        <p:txBody>
          <a:bodyPr wrap="none" lIns="91370" tIns="45688" rIns="91370" bIns="45688" anchor="ctr"/>
          <a:lstStyle/>
          <a:p>
            <a:pPr defTabSz="914036" fontAlgn="base">
              <a:spcBef>
                <a:spcPct val="0"/>
              </a:spcBef>
              <a:spcAft>
                <a:spcPct val="0"/>
              </a:spcAft>
            </a:pPr>
            <a:r>
              <a:rPr lang="en-US" sz="3200">
                <a:solidFill>
                  <a:srgbClr val="C00000"/>
                </a:solidFill>
                <a:latin typeface="Times New Roman" panose="02020603050405020304" pitchFamily="18" charset="0"/>
                <a:cs typeface="Times New Roman" pitchFamily="18" charset="0"/>
              </a:rPr>
              <a:t>Với thầy, cô          </a:t>
            </a:r>
          </a:p>
        </p:txBody>
      </p:sp>
      <p:sp>
        <p:nvSpPr>
          <p:cNvPr id="137223" name="Rectangle 7"/>
          <p:cNvSpPr>
            <a:spLocks noChangeArrowheads="1"/>
          </p:cNvSpPr>
          <p:nvPr/>
        </p:nvSpPr>
        <p:spPr bwMode="auto">
          <a:xfrm>
            <a:off x="57161" y="2833688"/>
            <a:ext cx="2074863" cy="914400"/>
          </a:xfrm>
          <a:prstGeom prst="rect">
            <a:avLst/>
          </a:prstGeom>
          <a:solidFill>
            <a:schemeClr val="accent3">
              <a:lumMod val="95000"/>
            </a:schemeClr>
          </a:solidFill>
          <a:ln w="9525">
            <a:solidFill>
              <a:schemeClr val="tx1"/>
            </a:solidFill>
            <a:miter lim="800000"/>
            <a:headEnd/>
            <a:tailEnd/>
          </a:ln>
          <a:effectLst/>
        </p:spPr>
        <p:txBody>
          <a:bodyPr wrap="none" lIns="91370" tIns="45688" rIns="91370" bIns="45688" anchor="ctr"/>
          <a:lstStyle/>
          <a:p>
            <a:pPr defTabSz="914036" fontAlgn="base">
              <a:spcBef>
                <a:spcPct val="0"/>
              </a:spcBef>
              <a:spcAft>
                <a:spcPct val="0"/>
              </a:spcAft>
            </a:pPr>
            <a:r>
              <a:rPr lang="en-US" sz="3200">
                <a:solidFill>
                  <a:srgbClr val="C00000"/>
                </a:solidFill>
                <a:latin typeface="Times New Roman" panose="02020603050405020304" pitchFamily="18" charset="0"/>
                <a:cs typeface="Times New Roman" panose="02020603050405020304" pitchFamily="18" charset="0"/>
              </a:rPr>
              <a:t>Với bố,mẹ             </a:t>
            </a:r>
          </a:p>
        </p:txBody>
      </p:sp>
      <p:sp>
        <p:nvSpPr>
          <p:cNvPr id="137224" name="Rectangle 8"/>
          <p:cNvSpPr>
            <a:spLocks noChangeArrowheads="1"/>
          </p:cNvSpPr>
          <p:nvPr/>
        </p:nvSpPr>
        <p:spPr bwMode="auto">
          <a:xfrm>
            <a:off x="17464" y="3886200"/>
            <a:ext cx="2181225" cy="914400"/>
          </a:xfrm>
          <a:prstGeom prst="rect">
            <a:avLst/>
          </a:prstGeom>
          <a:solidFill>
            <a:schemeClr val="accent3">
              <a:lumMod val="95000"/>
            </a:schemeClr>
          </a:solidFill>
          <a:ln w="9525">
            <a:solidFill>
              <a:schemeClr val="tx1"/>
            </a:solidFill>
            <a:miter lim="800000"/>
            <a:headEnd/>
            <a:tailEnd/>
          </a:ln>
          <a:effectLst/>
        </p:spPr>
        <p:txBody>
          <a:bodyPr wrap="none" lIns="91370" tIns="45688" rIns="91370" bIns="45688" anchor="ctr"/>
          <a:lstStyle/>
          <a:p>
            <a:pPr defTabSz="914036" fontAlgn="base">
              <a:spcBef>
                <a:spcPct val="0"/>
              </a:spcBef>
              <a:spcAft>
                <a:spcPct val="0"/>
              </a:spcAft>
            </a:pPr>
            <a:r>
              <a:rPr lang="en-US" sz="3200">
                <a:solidFill>
                  <a:srgbClr val="C00000"/>
                </a:solidFill>
                <a:latin typeface="Times New Roman" panose="02020603050405020304" pitchFamily="18" charset="0"/>
                <a:cs typeface="Times New Roman" panose="02020603050405020304" pitchFamily="18" charset="0"/>
              </a:rPr>
              <a:t>Với anh,chị              </a:t>
            </a:r>
          </a:p>
        </p:txBody>
      </p:sp>
      <p:sp>
        <p:nvSpPr>
          <p:cNvPr id="137225" name="Rectangle 9"/>
          <p:cNvSpPr>
            <a:spLocks noChangeArrowheads="1"/>
          </p:cNvSpPr>
          <p:nvPr/>
        </p:nvSpPr>
        <p:spPr bwMode="auto">
          <a:xfrm>
            <a:off x="0" y="5791200"/>
            <a:ext cx="2133600" cy="914400"/>
          </a:xfrm>
          <a:prstGeom prst="rect">
            <a:avLst/>
          </a:prstGeom>
          <a:solidFill>
            <a:schemeClr val="accent3">
              <a:lumMod val="95000"/>
            </a:schemeClr>
          </a:solidFill>
          <a:ln w="9525">
            <a:solidFill>
              <a:schemeClr val="tx1"/>
            </a:solidFill>
            <a:miter lim="800000"/>
            <a:headEnd/>
            <a:tailEnd/>
          </a:ln>
          <a:effectLst/>
        </p:spPr>
        <p:txBody>
          <a:bodyPr wrap="none" lIns="91370" tIns="45688" rIns="91370" bIns="45688" anchor="ctr"/>
          <a:lstStyle/>
          <a:p>
            <a:pPr defTabSz="914036" fontAlgn="base">
              <a:spcBef>
                <a:spcPct val="0"/>
              </a:spcBef>
              <a:spcAft>
                <a:spcPct val="0"/>
              </a:spcAft>
            </a:pPr>
            <a:r>
              <a:rPr lang="en-US" sz="3200">
                <a:solidFill>
                  <a:srgbClr val="C00000"/>
                </a:solidFill>
                <a:latin typeface="Times New Roman" panose="02020603050405020304" pitchFamily="18" charset="0"/>
                <a:cs typeface="Times New Roman" panose="02020603050405020304" pitchFamily="18" charset="0"/>
              </a:rPr>
              <a:t>Với bạn bè             </a:t>
            </a:r>
          </a:p>
        </p:txBody>
      </p:sp>
      <p:sp>
        <p:nvSpPr>
          <p:cNvPr id="137229" name="Rectangle 13"/>
          <p:cNvSpPr>
            <a:spLocks noChangeArrowheads="1"/>
          </p:cNvSpPr>
          <p:nvPr/>
        </p:nvSpPr>
        <p:spPr bwMode="auto">
          <a:xfrm>
            <a:off x="58738" y="4953000"/>
            <a:ext cx="2074862" cy="685800"/>
          </a:xfrm>
          <a:prstGeom prst="rect">
            <a:avLst/>
          </a:prstGeom>
          <a:solidFill>
            <a:schemeClr val="accent3">
              <a:lumMod val="95000"/>
            </a:schemeClr>
          </a:solidFill>
          <a:ln w="9525">
            <a:solidFill>
              <a:schemeClr val="tx1"/>
            </a:solidFill>
            <a:miter lim="800000"/>
            <a:headEnd/>
            <a:tailEnd/>
          </a:ln>
          <a:effectLst/>
        </p:spPr>
        <p:txBody>
          <a:bodyPr wrap="none" lIns="91370" tIns="45688" rIns="91370" bIns="45688" anchor="ctr"/>
          <a:lstStyle/>
          <a:p>
            <a:pPr defTabSz="914036" fontAlgn="base">
              <a:spcBef>
                <a:spcPct val="0"/>
              </a:spcBef>
              <a:spcAft>
                <a:spcPct val="0"/>
              </a:spcAft>
            </a:pPr>
            <a:r>
              <a:rPr lang="en-US" sz="3200">
                <a:solidFill>
                  <a:srgbClr val="C00000"/>
                </a:solidFill>
                <a:latin typeface="Times New Roman" panose="02020603050405020304" pitchFamily="18" charset="0"/>
                <a:cs typeface="Times New Roman" panose="02020603050405020304" pitchFamily="18" charset="0"/>
              </a:rPr>
              <a:t> Với em</a:t>
            </a:r>
          </a:p>
        </p:txBody>
      </p:sp>
      <p:grpSp>
        <p:nvGrpSpPr>
          <p:cNvPr id="115720" name="Group 33"/>
          <p:cNvGrpSpPr>
            <a:grpSpLocks/>
          </p:cNvGrpSpPr>
          <p:nvPr/>
        </p:nvGrpSpPr>
        <p:grpSpPr bwMode="auto">
          <a:xfrm>
            <a:off x="2362211" y="1828800"/>
            <a:ext cx="6710363" cy="4876800"/>
            <a:chOff x="1524" y="1152"/>
            <a:chExt cx="4191" cy="3072"/>
          </a:xfrm>
        </p:grpSpPr>
        <p:sp>
          <p:nvSpPr>
            <p:cNvPr id="115734" name="Rectangle 6"/>
            <p:cNvSpPr>
              <a:spLocks noChangeArrowheads="1"/>
            </p:cNvSpPr>
            <p:nvPr/>
          </p:nvSpPr>
          <p:spPr bwMode="auto">
            <a:xfrm>
              <a:off x="3603" y="1152"/>
              <a:ext cx="2112"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r>
                <a:rPr lang="en-US" sz="2400">
                  <a:solidFill>
                    <a:srgbClr val="000000"/>
                  </a:solidFill>
                  <a:latin typeface="Times New Roman" panose="02020603050405020304" pitchFamily="18" charset="0"/>
                  <a:cs typeface="Times New Roman" panose="02020603050405020304" pitchFamily="18" charset="0"/>
                </a:rPr>
                <a:t> </a:t>
              </a:r>
            </a:p>
          </p:txBody>
        </p:sp>
        <p:sp>
          <p:nvSpPr>
            <p:cNvPr id="115735" name="Rectangle 10"/>
            <p:cNvSpPr>
              <a:spLocks noChangeArrowheads="1"/>
            </p:cNvSpPr>
            <p:nvPr/>
          </p:nvSpPr>
          <p:spPr bwMode="auto">
            <a:xfrm>
              <a:off x="3603" y="1776"/>
              <a:ext cx="2112"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latin typeface="Times New Roman" panose="02020603050405020304" pitchFamily="18" charset="0"/>
                <a:cs typeface="Times New Roman" panose="02020603050405020304" pitchFamily="18" charset="0"/>
              </a:endParaRPr>
            </a:p>
          </p:txBody>
        </p:sp>
        <p:sp>
          <p:nvSpPr>
            <p:cNvPr id="115736" name="Rectangle 11"/>
            <p:cNvSpPr>
              <a:spLocks noChangeArrowheads="1"/>
            </p:cNvSpPr>
            <p:nvPr/>
          </p:nvSpPr>
          <p:spPr bwMode="auto">
            <a:xfrm>
              <a:off x="3603" y="2448"/>
              <a:ext cx="2112"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latin typeface="Times New Roman" panose="02020603050405020304" pitchFamily="18" charset="0"/>
                <a:cs typeface="Times New Roman" panose="02020603050405020304" pitchFamily="18" charset="0"/>
              </a:endParaRPr>
            </a:p>
          </p:txBody>
        </p:sp>
        <p:sp>
          <p:nvSpPr>
            <p:cNvPr id="115737" name="Rectangle 12"/>
            <p:cNvSpPr>
              <a:spLocks noChangeArrowheads="1"/>
            </p:cNvSpPr>
            <p:nvPr/>
          </p:nvSpPr>
          <p:spPr bwMode="auto">
            <a:xfrm>
              <a:off x="3603" y="3648"/>
              <a:ext cx="2112"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r>
                <a:rPr lang="en-US" sz="2400">
                  <a:solidFill>
                    <a:srgbClr val="000000"/>
                  </a:solidFill>
                  <a:latin typeface="Times New Roman" panose="02020603050405020304" pitchFamily="18" charset="0"/>
                  <a:cs typeface="Times New Roman" panose="02020603050405020304" pitchFamily="18" charset="0"/>
                </a:rPr>
                <a:t> </a:t>
              </a:r>
            </a:p>
          </p:txBody>
        </p:sp>
        <p:sp>
          <p:nvSpPr>
            <p:cNvPr id="115738" name="Rectangle 14"/>
            <p:cNvSpPr>
              <a:spLocks noChangeArrowheads="1"/>
            </p:cNvSpPr>
            <p:nvPr/>
          </p:nvSpPr>
          <p:spPr bwMode="auto">
            <a:xfrm>
              <a:off x="3603" y="3120"/>
              <a:ext cx="2112"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latin typeface="Times New Roman" panose="02020603050405020304" pitchFamily="18" charset="0"/>
                <a:cs typeface="Times New Roman" panose="02020603050405020304" pitchFamily="18" charset="0"/>
              </a:endParaRPr>
            </a:p>
          </p:txBody>
        </p:sp>
        <p:sp>
          <p:nvSpPr>
            <p:cNvPr id="115739" name="Rectangle 15"/>
            <p:cNvSpPr>
              <a:spLocks noChangeArrowheads="1"/>
            </p:cNvSpPr>
            <p:nvPr/>
          </p:nvSpPr>
          <p:spPr bwMode="auto">
            <a:xfrm>
              <a:off x="1532" y="1152"/>
              <a:ext cx="2015"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r>
                <a:rPr lang="en-US" sz="2400">
                  <a:solidFill>
                    <a:srgbClr val="000000"/>
                  </a:solidFill>
                  <a:latin typeface="Times New Roman" panose="02020603050405020304" pitchFamily="18" charset="0"/>
                  <a:cs typeface="Times New Roman" panose="02020603050405020304" pitchFamily="18" charset="0"/>
                </a:rPr>
                <a:t>            </a:t>
              </a:r>
            </a:p>
          </p:txBody>
        </p:sp>
        <p:sp>
          <p:nvSpPr>
            <p:cNvPr id="115740" name="Rectangle 16"/>
            <p:cNvSpPr>
              <a:spLocks noChangeArrowheads="1"/>
            </p:cNvSpPr>
            <p:nvPr/>
          </p:nvSpPr>
          <p:spPr bwMode="auto">
            <a:xfrm>
              <a:off x="1524" y="1776"/>
              <a:ext cx="2001"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latin typeface="Times New Roman" panose="02020603050405020304" pitchFamily="18" charset="0"/>
                <a:cs typeface="Times New Roman" panose="02020603050405020304" pitchFamily="18" charset="0"/>
              </a:endParaRPr>
            </a:p>
          </p:txBody>
        </p:sp>
        <p:sp>
          <p:nvSpPr>
            <p:cNvPr id="115741" name="Rectangle 17"/>
            <p:cNvSpPr>
              <a:spLocks noChangeArrowheads="1"/>
            </p:cNvSpPr>
            <p:nvPr/>
          </p:nvSpPr>
          <p:spPr bwMode="auto">
            <a:xfrm>
              <a:off x="1524" y="2448"/>
              <a:ext cx="2001"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latin typeface="Times New Roman" panose="02020603050405020304" pitchFamily="18" charset="0"/>
                <a:cs typeface="Times New Roman" panose="02020603050405020304" pitchFamily="18" charset="0"/>
              </a:endParaRPr>
            </a:p>
          </p:txBody>
        </p:sp>
        <p:sp>
          <p:nvSpPr>
            <p:cNvPr id="115742" name="Rectangle 18"/>
            <p:cNvSpPr>
              <a:spLocks noChangeArrowheads="1"/>
            </p:cNvSpPr>
            <p:nvPr/>
          </p:nvSpPr>
          <p:spPr bwMode="auto">
            <a:xfrm>
              <a:off x="1532" y="3648"/>
              <a:ext cx="1993"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r>
                <a:rPr lang="en-US" sz="2400">
                  <a:solidFill>
                    <a:srgbClr val="000000"/>
                  </a:solidFill>
                  <a:latin typeface="Times New Roman" panose="02020603050405020304" pitchFamily="18" charset="0"/>
                  <a:cs typeface="Times New Roman" panose="02020603050405020304" pitchFamily="18" charset="0"/>
                </a:rPr>
                <a:t> </a:t>
              </a:r>
            </a:p>
          </p:txBody>
        </p:sp>
        <p:sp>
          <p:nvSpPr>
            <p:cNvPr id="115743" name="Rectangle 19"/>
            <p:cNvSpPr>
              <a:spLocks noChangeArrowheads="1"/>
            </p:cNvSpPr>
            <p:nvPr/>
          </p:nvSpPr>
          <p:spPr bwMode="auto">
            <a:xfrm>
              <a:off x="1524" y="3120"/>
              <a:ext cx="2001"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latin typeface="Times New Roman" panose="02020603050405020304" pitchFamily="18" charset="0"/>
                <a:cs typeface="Times New Roman" panose="02020603050405020304" pitchFamily="18" charset="0"/>
              </a:endParaRPr>
            </a:p>
          </p:txBody>
        </p:sp>
      </p:grpSp>
      <p:sp>
        <p:nvSpPr>
          <p:cNvPr id="115721" name="Rectangle 20"/>
          <p:cNvSpPr>
            <a:spLocks noChangeArrowheads="1"/>
          </p:cNvSpPr>
          <p:nvPr/>
        </p:nvSpPr>
        <p:spPr bwMode="auto">
          <a:xfrm>
            <a:off x="57161" y="838200"/>
            <a:ext cx="2074863" cy="914400"/>
          </a:xfrm>
          <a:prstGeom prst="rect">
            <a:avLst/>
          </a:prstGeom>
          <a:solidFill>
            <a:schemeClr val="bg1"/>
          </a:solidFill>
          <a:ln w="9525">
            <a:solidFill>
              <a:schemeClr val="tx1"/>
            </a:solidFill>
            <a:miter lim="800000"/>
            <a:headEnd/>
            <a:tailEnd/>
          </a:ln>
          <a:effectLst/>
        </p:spPr>
        <p:txBody>
          <a:bodyPr wrap="none" lIns="91370" tIns="45688" rIns="91370" bIns="45688" anchor="ctr"/>
          <a:lstStyle/>
          <a:p>
            <a:pPr algn="ctr" defTabSz="914036" fontAlgn="base">
              <a:spcBef>
                <a:spcPct val="0"/>
              </a:spcBef>
              <a:spcAft>
                <a:spcPct val="0"/>
              </a:spcAft>
            </a:pPr>
            <a:r>
              <a:rPr lang="en-US" sz="3200" b="1">
                <a:solidFill>
                  <a:srgbClr val="FF3300"/>
                </a:solidFill>
                <a:latin typeface="Times New Roman" panose="02020603050405020304" pitchFamily="18" charset="0"/>
                <a:cs typeface="Times New Roman" panose="02020603050405020304" pitchFamily="18" charset="0"/>
              </a:rPr>
              <a:t>Đối tượng</a:t>
            </a:r>
          </a:p>
        </p:txBody>
      </p:sp>
      <p:sp>
        <p:nvSpPr>
          <p:cNvPr id="115722" name="Rectangle 21"/>
          <p:cNvSpPr>
            <a:spLocks noChangeArrowheads="1"/>
          </p:cNvSpPr>
          <p:nvPr/>
        </p:nvSpPr>
        <p:spPr bwMode="auto">
          <a:xfrm>
            <a:off x="2362201" y="838200"/>
            <a:ext cx="3203575" cy="914400"/>
          </a:xfrm>
          <a:prstGeom prst="rect">
            <a:avLst/>
          </a:prstGeom>
          <a:solidFill>
            <a:schemeClr val="bg1"/>
          </a:solidFill>
          <a:ln w="9525">
            <a:solidFill>
              <a:schemeClr val="tx1"/>
            </a:solidFill>
            <a:miter lim="800000"/>
            <a:headEnd/>
            <a:tailEnd/>
          </a:ln>
          <a:effectLst/>
        </p:spPr>
        <p:txBody>
          <a:bodyPr wrap="none" lIns="91370" tIns="45688" rIns="91370" bIns="45688" anchor="ctr"/>
          <a:lstStyle/>
          <a:p>
            <a:pPr algn="ctr" defTabSz="914036" fontAlgn="base">
              <a:spcBef>
                <a:spcPct val="0"/>
              </a:spcBef>
              <a:spcAft>
                <a:spcPct val="0"/>
              </a:spcAft>
            </a:pPr>
            <a:r>
              <a:rPr lang="en-US" sz="3200" b="1">
                <a:solidFill>
                  <a:srgbClr val="FF3300"/>
                </a:solidFill>
                <a:latin typeface="Times New Roman" panose="02020603050405020304" pitchFamily="18" charset="0"/>
                <a:cs typeface="Times New Roman" panose="02020603050405020304" pitchFamily="18" charset="0"/>
              </a:rPr>
              <a:t>       Gọi            </a:t>
            </a:r>
          </a:p>
        </p:txBody>
      </p:sp>
      <p:sp>
        <p:nvSpPr>
          <p:cNvPr id="115723" name="Rectangle 22"/>
          <p:cNvSpPr>
            <a:spLocks noChangeArrowheads="1"/>
          </p:cNvSpPr>
          <p:nvPr/>
        </p:nvSpPr>
        <p:spPr bwMode="auto">
          <a:xfrm>
            <a:off x="5691189" y="838200"/>
            <a:ext cx="3381375" cy="914400"/>
          </a:xfrm>
          <a:prstGeom prst="rect">
            <a:avLst/>
          </a:prstGeom>
          <a:solidFill>
            <a:schemeClr val="bg1"/>
          </a:solidFill>
          <a:ln w="9525">
            <a:solidFill>
              <a:schemeClr val="tx1"/>
            </a:solidFill>
            <a:miter lim="800000"/>
            <a:headEnd/>
            <a:tailEnd/>
          </a:ln>
          <a:effectLst/>
        </p:spPr>
        <p:txBody>
          <a:bodyPr wrap="none" lIns="91370" tIns="45688" rIns="91370" bIns="45688" anchor="ctr"/>
          <a:lstStyle/>
          <a:p>
            <a:pPr algn="ctr" defTabSz="914036" fontAlgn="base">
              <a:spcBef>
                <a:spcPct val="0"/>
              </a:spcBef>
              <a:spcAft>
                <a:spcPct val="0"/>
              </a:spcAft>
            </a:pPr>
            <a:r>
              <a:rPr lang="en-US" sz="3200" b="1">
                <a:solidFill>
                  <a:srgbClr val="FF3300"/>
                </a:solidFill>
                <a:latin typeface="Times New Roman" panose="02020603050405020304" pitchFamily="18" charset="0"/>
                <a:cs typeface="Times New Roman" panose="02020603050405020304" pitchFamily="18" charset="0"/>
              </a:rPr>
              <a:t>       Tự xưng            </a:t>
            </a:r>
          </a:p>
        </p:txBody>
      </p:sp>
      <p:sp>
        <p:nvSpPr>
          <p:cNvPr id="137239" name="Rectangle 23"/>
          <p:cNvSpPr>
            <a:spLocks noChangeArrowheads="1"/>
          </p:cNvSpPr>
          <p:nvPr/>
        </p:nvSpPr>
        <p:spPr bwMode="auto">
          <a:xfrm>
            <a:off x="5686426" y="1828800"/>
            <a:ext cx="3305175" cy="914400"/>
          </a:xfrm>
          <a:prstGeom prst="rect">
            <a:avLst/>
          </a:prstGeom>
          <a:solidFill>
            <a:srgbClr val="FFFF00"/>
          </a:solidFill>
          <a:ln w="9525">
            <a:solidFill>
              <a:schemeClr val="tx1"/>
            </a:solidFill>
            <a:miter lim="800000"/>
            <a:headEnd/>
            <a:tailEnd/>
          </a:ln>
          <a:effectLst/>
        </p:spPr>
        <p:txBody>
          <a:bodyPr wrap="none" lIns="91370" tIns="45688" rIns="91370" bIns="45688" anchor="ctr"/>
          <a:lstStyle/>
          <a:p>
            <a:pPr defTabSz="914036" fontAlgn="base">
              <a:spcBef>
                <a:spcPct val="0"/>
              </a:spcBef>
              <a:spcAft>
                <a:spcPct val="0"/>
              </a:spcAft>
            </a:pPr>
            <a:r>
              <a:rPr lang="en-US" sz="3200">
                <a:solidFill>
                  <a:srgbClr val="00B0F0"/>
                </a:solidFill>
                <a:latin typeface="Times New Roman" panose="02020603050405020304" pitchFamily="18" charset="0"/>
                <a:cs typeface="Times New Roman" panose="02020603050405020304" pitchFamily="18" charset="0"/>
              </a:rPr>
              <a:t> xưng là em, con</a:t>
            </a:r>
          </a:p>
        </p:txBody>
      </p:sp>
      <p:sp>
        <p:nvSpPr>
          <p:cNvPr id="137240" name="Rectangle 24"/>
          <p:cNvSpPr>
            <a:spLocks noChangeArrowheads="1"/>
          </p:cNvSpPr>
          <p:nvPr/>
        </p:nvSpPr>
        <p:spPr bwMode="auto">
          <a:xfrm>
            <a:off x="5762626" y="2819400"/>
            <a:ext cx="3381375" cy="914400"/>
          </a:xfrm>
          <a:prstGeom prst="rect">
            <a:avLst/>
          </a:prstGeom>
          <a:solidFill>
            <a:srgbClr val="FFFF00"/>
          </a:solidFill>
          <a:ln w="9525">
            <a:solidFill>
              <a:schemeClr val="tx1"/>
            </a:solidFill>
            <a:miter lim="800000"/>
            <a:headEnd/>
            <a:tailEnd/>
          </a:ln>
          <a:effectLst/>
        </p:spPr>
        <p:txBody>
          <a:bodyPr wrap="none" lIns="91370" tIns="45688" rIns="91370" bIns="45688" anchor="ctr"/>
          <a:lstStyle/>
          <a:p>
            <a:pPr defTabSz="914036" fontAlgn="base">
              <a:spcBef>
                <a:spcPct val="0"/>
              </a:spcBef>
              <a:spcAft>
                <a:spcPct val="0"/>
              </a:spcAft>
            </a:pPr>
            <a:r>
              <a:rPr lang="en-US" sz="3200">
                <a:solidFill>
                  <a:srgbClr val="00B0F0"/>
                </a:solidFill>
                <a:latin typeface="Times New Roman" panose="02020603050405020304" pitchFamily="18" charset="0"/>
                <a:cs typeface="Times New Roman" panose="02020603050405020304" pitchFamily="18" charset="0"/>
              </a:rPr>
              <a:t>xưng là con             </a:t>
            </a:r>
          </a:p>
        </p:txBody>
      </p:sp>
      <p:sp>
        <p:nvSpPr>
          <p:cNvPr id="137241" name="Rectangle 25"/>
          <p:cNvSpPr>
            <a:spLocks noChangeArrowheads="1"/>
          </p:cNvSpPr>
          <p:nvPr/>
        </p:nvSpPr>
        <p:spPr bwMode="auto">
          <a:xfrm>
            <a:off x="5686426" y="3886200"/>
            <a:ext cx="3381375" cy="914400"/>
          </a:xfrm>
          <a:prstGeom prst="rect">
            <a:avLst/>
          </a:prstGeom>
          <a:solidFill>
            <a:srgbClr val="FFFF00"/>
          </a:solidFill>
          <a:ln w="9525">
            <a:solidFill>
              <a:schemeClr val="tx1"/>
            </a:solidFill>
            <a:miter lim="800000"/>
            <a:headEnd/>
            <a:tailEnd/>
          </a:ln>
          <a:effectLst/>
        </p:spPr>
        <p:txBody>
          <a:bodyPr wrap="none" lIns="91370" tIns="45688" rIns="91370" bIns="45688" anchor="ctr"/>
          <a:lstStyle/>
          <a:p>
            <a:pPr defTabSz="914036" fontAlgn="base">
              <a:spcBef>
                <a:spcPct val="0"/>
              </a:spcBef>
              <a:spcAft>
                <a:spcPct val="0"/>
              </a:spcAft>
            </a:pPr>
            <a:r>
              <a:rPr lang="en-US" sz="3200">
                <a:solidFill>
                  <a:srgbClr val="00B0F0"/>
                </a:solidFill>
                <a:latin typeface="Times New Roman" panose="02020603050405020304" pitchFamily="18" charset="0"/>
                <a:cs typeface="Times New Roman" panose="02020603050405020304" pitchFamily="18" charset="0"/>
              </a:rPr>
              <a:t> xưng là em             </a:t>
            </a:r>
          </a:p>
        </p:txBody>
      </p:sp>
      <p:sp>
        <p:nvSpPr>
          <p:cNvPr id="137242" name="Rectangle 26"/>
          <p:cNvSpPr>
            <a:spLocks noChangeArrowheads="1"/>
          </p:cNvSpPr>
          <p:nvPr/>
        </p:nvSpPr>
        <p:spPr bwMode="auto">
          <a:xfrm>
            <a:off x="5686426" y="5791200"/>
            <a:ext cx="3381375" cy="914400"/>
          </a:xfrm>
          <a:prstGeom prst="rect">
            <a:avLst/>
          </a:prstGeom>
          <a:solidFill>
            <a:srgbClr val="FFFF00"/>
          </a:solidFill>
          <a:ln w="9525">
            <a:solidFill>
              <a:schemeClr val="tx1"/>
            </a:solidFill>
            <a:miter lim="800000"/>
            <a:headEnd/>
            <a:tailEnd/>
          </a:ln>
          <a:effectLst/>
        </p:spPr>
        <p:txBody>
          <a:bodyPr wrap="none" lIns="91370" tIns="45688" rIns="91370" bIns="45688" anchor="ctr"/>
          <a:lstStyle/>
          <a:p>
            <a:pPr defTabSz="914036" fontAlgn="base">
              <a:spcBef>
                <a:spcPct val="0"/>
              </a:spcBef>
              <a:spcAft>
                <a:spcPct val="0"/>
              </a:spcAft>
            </a:pPr>
            <a:r>
              <a:rPr lang="en-US" sz="3200">
                <a:solidFill>
                  <a:srgbClr val="00B0F0"/>
                </a:solidFill>
                <a:latin typeface="Times New Roman" panose="02020603050405020304" pitchFamily="18" charset="0"/>
                <a:cs typeface="Times New Roman" panose="02020603050405020304" pitchFamily="18" charset="0"/>
              </a:rPr>
              <a:t> xưng là tôi, tớ, </a:t>
            </a:r>
          </a:p>
          <a:p>
            <a:pPr defTabSz="914036" fontAlgn="base">
              <a:spcBef>
                <a:spcPct val="0"/>
              </a:spcBef>
              <a:spcAft>
                <a:spcPct val="0"/>
              </a:spcAft>
            </a:pPr>
            <a:r>
              <a:rPr lang="en-US" sz="3200">
                <a:solidFill>
                  <a:srgbClr val="00B0F0"/>
                </a:solidFill>
                <a:latin typeface="Times New Roman" panose="02020603050405020304" pitchFamily="18" charset="0"/>
                <a:cs typeface="Times New Roman" panose="02020603050405020304" pitchFamily="18" charset="0"/>
              </a:rPr>
              <a:t>mình, …     </a:t>
            </a:r>
          </a:p>
        </p:txBody>
      </p:sp>
      <p:sp>
        <p:nvSpPr>
          <p:cNvPr id="137243" name="Rectangle 27"/>
          <p:cNvSpPr>
            <a:spLocks noChangeArrowheads="1"/>
          </p:cNvSpPr>
          <p:nvPr/>
        </p:nvSpPr>
        <p:spPr bwMode="auto">
          <a:xfrm>
            <a:off x="5686426" y="4953000"/>
            <a:ext cx="3381375" cy="685800"/>
          </a:xfrm>
          <a:prstGeom prst="rect">
            <a:avLst/>
          </a:prstGeom>
          <a:solidFill>
            <a:srgbClr val="FFFF00"/>
          </a:solidFill>
          <a:ln w="9525">
            <a:solidFill>
              <a:schemeClr val="tx1"/>
            </a:solidFill>
            <a:miter lim="800000"/>
            <a:headEnd/>
            <a:tailEnd/>
          </a:ln>
          <a:effectLst/>
        </p:spPr>
        <p:txBody>
          <a:bodyPr wrap="none" lIns="91370" tIns="45688" rIns="91370" bIns="45688" anchor="ctr"/>
          <a:lstStyle/>
          <a:p>
            <a:pPr defTabSz="914036" fontAlgn="base">
              <a:spcBef>
                <a:spcPct val="0"/>
              </a:spcBef>
              <a:spcAft>
                <a:spcPct val="0"/>
              </a:spcAft>
            </a:pPr>
            <a:r>
              <a:rPr lang="en-US" sz="3200">
                <a:solidFill>
                  <a:srgbClr val="00B0F0"/>
                </a:solidFill>
                <a:latin typeface="Times New Roman" panose="02020603050405020304" pitchFamily="18" charset="0"/>
                <a:cs typeface="Times New Roman" panose="02020603050405020304" pitchFamily="18" charset="0"/>
              </a:rPr>
              <a:t>xưng là anh (chị)</a:t>
            </a:r>
          </a:p>
        </p:txBody>
      </p:sp>
      <p:sp>
        <p:nvSpPr>
          <p:cNvPr id="137244" name="Rectangle 28"/>
          <p:cNvSpPr>
            <a:spLocks noChangeArrowheads="1"/>
          </p:cNvSpPr>
          <p:nvPr/>
        </p:nvSpPr>
        <p:spPr bwMode="auto">
          <a:xfrm>
            <a:off x="2362201" y="1828800"/>
            <a:ext cx="3203575" cy="914400"/>
          </a:xfrm>
          <a:prstGeom prst="rect">
            <a:avLst/>
          </a:prstGeom>
          <a:solidFill>
            <a:schemeClr val="accent3">
              <a:lumMod val="95000"/>
            </a:schemeClr>
          </a:solidFill>
          <a:ln w="9525">
            <a:solidFill>
              <a:schemeClr val="tx1"/>
            </a:solidFill>
            <a:miter lim="800000"/>
            <a:headEnd/>
            <a:tailEnd/>
          </a:ln>
          <a:effectLst/>
        </p:spPr>
        <p:txBody>
          <a:bodyPr wrap="none" lIns="91370" tIns="45688" rIns="91370" bIns="45688" anchor="ctr"/>
          <a:lstStyle/>
          <a:p>
            <a:pPr defTabSz="914036" fontAlgn="base">
              <a:spcBef>
                <a:spcPct val="0"/>
              </a:spcBef>
              <a:spcAft>
                <a:spcPct val="0"/>
              </a:spcAft>
            </a:pPr>
            <a:r>
              <a:rPr lang="en-US" sz="3200">
                <a:solidFill>
                  <a:srgbClr val="00B050"/>
                </a:solidFill>
                <a:latin typeface="Times New Roman" panose="02020603050405020304" pitchFamily="18" charset="0"/>
                <a:cs typeface="Times New Roman" panose="02020603050405020304" pitchFamily="18" charset="0"/>
              </a:rPr>
              <a:t> thầy, cô           </a:t>
            </a:r>
          </a:p>
        </p:txBody>
      </p:sp>
      <p:sp>
        <p:nvSpPr>
          <p:cNvPr id="137245" name="Rectangle 29"/>
          <p:cNvSpPr>
            <a:spLocks noChangeArrowheads="1"/>
          </p:cNvSpPr>
          <p:nvPr/>
        </p:nvSpPr>
        <p:spPr bwMode="auto">
          <a:xfrm>
            <a:off x="2374901" y="2811463"/>
            <a:ext cx="3190875" cy="914400"/>
          </a:xfrm>
          <a:prstGeom prst="rect">
            <a:avLst/>
          </a:prstGeom>
          <a:solidFill>
            <a:schemeClr val="accent3">
              <a:lumMod val="95000"/>
            </a:schemeClr>
          </a:solidFill>
          <a:ln w="9525">
            <a:solidFill>
              <a:schemeClr val="tx1"/>
            </a:solidFill>
            <a:miter lim="800000"/>
            <a:headEnd/>
            <a:tailEnd/>
          </a:ln>
          <a:effectLst/>
        </p:spPr>
        <p:txBody>
          <a:bodyPr wrap="none" lIns="91370" tIns="45688" rIns="91370" bIns="45688" anchor="ctr"/>
          <a:lstStyle/>
          <a:p>
            <a:pPr defTabSz="914036" fontAlgn="base">
              <a:spcBef>
                <a:spcPct val="0"/>
              </a:spcBef>
              <a:spcAft>
                <a:spcPct val="0"/>
              </a:spcAft>
            </a:pPr>
            <a:r>
              <a:rPr lang="en-US" sz="3200">
                <a:solidFill>
                  <a:srgbClr val="00B050"/>
                </a:solidFill>
                <a:latin typeface="Times New Roman" panose="02020603050405020304" pitchFamily="18" charset="0"/>
                <a:cs typeface="Times New Roman" panose="02020603050405020304" pitchFamily="18" charset="0"/>
              </a:rPr>
              <a:t>bố, ba, cha, tía,...</a:t>
            </a:r>
          </a:p>
          <a:p>
            <a:pPr defTabSz="914036" fontAlgn="base">
              <a:spcBef>
                <a:spcPct val="0"/>
              </a:spcBef>
              <a:spcAft>
                <a:spcPct val="0"/>
              </a:spcAft>
            </a:pPr>
            <a:r>
              <a:rPr lang="en-US" sz="3200">
                <a:solidFill>
                  <a:srgbClr val="00B050"/>
                </a:solidFill>
                <a:latin typeface="Times New Roman" panose="02020603050405020304" pitchFamily="18" charset="0"/>
                <a:cs typeface="Times New Roman" panose="02020603050405020304" pitchFamily="18" charset="0"/>
              </a:rPr>
              <a:t>mẹ, má, bầm, …             </a:t>
            </a:r>
          </a:p>
        </p:txBody>
      </p:sp>
      <p:sp>
        <p:nvSpPr>
          <p:cNvPr id="137246" name="Rectangle 30"/>
          <p:cNvSpPr>
            <a:spLocks noChangeArrowheads="1"/>
          </p:cNvSpPr>
          <p:nvPr/>
        </p:nvSpPr>
        <p:spPr bwMode="auto">
          <a:xfrm>
            <a:off x="2374901" y="3886200"/>
            <a:ext cx="3190875" cy="914400"/>
          </a:xfrm>
          <a:prstGeom prst="rect">
            <a:avLst/>
          </a:prstGeom>
          <a:solidFill>
            <a:schemeClr val="accent3">
              <a:lumMod val="95000"/>
            </a:schemeClr>
          </a:solidFill>
          <a:ln w="9525">
            <a:solidFill>
              <a:schemeClr val="tx1"/>
            </a:solidFill>
            <a:miter lim="800000"/>
            <a:headEnd/>
            <a:tailEnd/>
          </a:ln>
          <a:effectLst/>
        </p:spPr>
        <p:txBody>
          <a:bodyPr wrap="none" lIns="91370" tIns="45688" rIns="91370" bIns="45688" anchor="ctr"/>
          <a:lstStyle/>
          <a:p>
            <a:pPr defTabSz="914036" fontAlgn="base">
              <a:spcBef>
                <a:spcPct val="0"/>
              </a:spcBef>
              <a:spcAft>
                <a:spcPct val="0"/>
              </a:spcAft>
            </a:pPr>
            <a:r>
              <a:rPr lang="en-US" sz="3200">
                <a:solidFill>
                  <a:srgbClr val="00B050"/>
                </a:solidFill>
                <a:latin typeface="Times New Roman" panose="02020603050405020304" pitchFamily="18" charset="0"/>
                <a:cs typeface="Times New Roman" panose="02020603050405020304" pitchFamily="18" charset="0"/>
              </a:rPr>
              <a:t> anh, chị             </a:t>
            </a:r>
          </a:p>
        </p:txBody>
      </p:sp>
      <p:sp>
        <p:nvSpPr>
          <p:cNvPr id="137247" name="Rectangle 31"/>
          <p:cNvSpPr>
            <a:spLocks noChangeArrowheads="1"/>
          </p:cNvSpPr>
          <p:nvPr/>
        </p:nvSpPr>
        <p:spPr bwMode="auto">
          <a:xfrm>
            <a:off x="2362201" y="5791200"/>
            <a:ext cx="3228975" cy="914400"/>
          </a:xfrm>
          <a:prstGeom prst="rect">
            <a:avLst/>
          </a:prstGeom>
          <a:solidFill>
            <a:schemeClr val="accent3">
              <a:lumMod val="95000"/>
            </a:schemeClr>
          </a:solidFill>
          <a:ln w="9525">
            <a:solidFill>
              <a:schemeClr val="tx1"/>
            </a:solidFill>
            <a:miter lim="800000"/>
            <a:headEnd/>
            <a:tailEnd/>
          </a:ln>
          <a:effectLst/>
        </p:spPr>
        <p:txBody>
          <a:bodyPr wrap="none" lIns="91370" tIns="45688" rIns="91370" bIns="45688" anchor="ctr"/>
          <a:lstStyle/>
          <a:p>
            <a:pPr defTabSz="914036" fontAlgn="base">
              <a:spcBef>
                <a:spcPct val="0"/>
              </a:spcBef>
              <a:spcAft>
                <a:spcPct val="0"/>
              </a:spcAft>
            </a:pPr>
            <a:endParaRPr lang="en-US" sz="500">
              <a:solidFill>
                <a:srgbClr val="00B050"/>
              </a:solidFill>
              <a:latin typeface="Times New Roman" panose="02020603050405020304" pitchFamily="18" charset="0"/>
              <a:cs typeface="Times New Roman" panose="02020603050405020304" pitchFamily="18" charset="0"/>
            </a:endParaRPr>
          </a:p>
          <a:p>
            <a:pPr defTabSz="914036" fontAlgn="base">
              <a:spcBef>
                <a:spcPct val="0"/>
              </a:spcBef>
              <a:spcAft>
                <a:spcPct val="0"/>
              </a:spcAft>
            </a:pPr>
            <a:r>
              <a:rPr lang="en-US" sz="3200">
                <a:solidFill>
                  <a:srgbClr val="00B050"/>
                </a:solidFill>
                <a:latin typeface="Times New Roman" panose="02020603050405020304" pitchFamily="18" charset="0"/>
                <a:cs typeface="Times New Roman" panose="02020603050405020304" pitchFamily="18" charset="0"/>
              </a:rPr>
              <a:t>bạn, đằng ấy, </a:t>
            </a:r>
          </a:p>
          <a:p>
            <a:pPr defTabSz="914036" fontAlgn="base">
              <a:spcBef>
                <a:spcPct val="0"/>
              </a:spcBef>
              <a:spcAft>
                <a:spcPct val="0"/>
              </a:spcAft>
            </a:pPr>
            <a:r>
              <a:rPr lang="en-US" sz="3200">
                <a:solidFill>
                  <a:srgbClr val="00B050"/>
                </a:solidFill>
                <a:latin typeface="Times New Roman" panose="02020603050405020304" pitchFamily="18" charset="0"/>
                <a:cs typeface="Times New Roman" panose="02020603050405020304" pitchFamily="18" charset="0"/>
              </a:rPr>
              <a:t>cậu …     </a:t>
            </a:r>
          </a:p>
        </p:txBody>
      </p:sp>
      <p:sp>
        <p:nvSpPr>
          <p:cNvPr id="137248" name="Rectangle 32"/>
          <p:cNvSpPr>
            <a:spLocks noChangeArrowheads="1"/>
          </p:cNvSpPr>
          <p:nvPr/>
        </p:nvSpPr>
        <p:spPr bwMode="auto">
          <a:xfrm>
            <a:off x="2374901" y="4953000"/>
            <a:ext cx="3216275" cy="685800"/>
          </a:xfrm>
          <a:prstGeom prst="rect">
            <a:avLst/>
          </a:prstGeom>
          <a:solidFill>
            <a:schemeClr val="accent3">
              <a:lumMod val="95000"/>
            </a:schemeClr>
          </a:solidFill>
          <a:ln w="9525">
            <a:solidFill>
              <a:schemeClr val="tx1"/>
            </a:solidFill>
            <a:miter lim="800000"/>
            <a:headEnd/>
            <a:tailEnd/>
          </a:ln>
          <a:effectLst/>
        </p:spPr>
        <p:txBody>
          <a:bodyPr wrap="none" lIns="91370" tIns="45688" rIns="91370" bIns="45688" anchor="ctr"/>
          <a:lstStyle/>
          <a:p>
            <a:pPr defTabSz="914036" fontAlgn="base">
              <a:spcBef>
                <a:spcPct val="0"/>
              </a:spcBef>
              <a:spcAft>
                <a:spcPct val="0"/>
              </a:spcAft>
            </a:pPr>
            <a:r>
              <a:rPr lang="en-US" sz="3200">
                <a:solidFill>
                  <a:srgbClr val="00B050"/>
                </a:solidFill>
                <a:latin typeface="Times New Roman" panose="02020603050405020304" pitchFamily="18" charset="0"/>
                <a:cs typeface="Times New Roman" panose="02020603050405020304" pitchFamily="18" charset="0"/>
              </a:rPr>
              <a:t>em</a:t>
            </a:r>
          </a:p>
        </p:txBody>
      </p:sp>
    </p:spTree>
    <p:extLst>
      <p:ext uri="{BB962C8B-B14F-4D97-AF65-F5344CB8AC3E}">
        <p14:creationId xmlns:p14="http://schemas.microsoft.com/office/powerpoint/2010/main" val="2156556938"/>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221"/>
                                        </p:tgtEl>
                                        <p:attrNameLst>
                                          <p:attrName>style.visibility</p:attrName>
                                        </p:attrNameLst>
                                      </p:cBhvr>
                                      <p:to>
                                        <p:strVal val="visible"/>
                                      </p:to>
                                    </p:set>
                                    <p:animEffect transition="in" filter="blinds(horizontal)">
                                      <p:cBhvr>
                                        <p:cTn id="7" dur="500"/>
                                        <p:tgtEl>
                                          <p:spTgt spid="137221"/>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7223"/>
                                        </p:tgtEl>
                                        <p:attrNameLst>
                                          <p:attrName>style.visibility</p:attrName>
                                        </p:attrNameLst>
                                      </p:cBhvr>
                                      <p:to>
                                        <p:strVal val="visible"/>
                                      </p:to>
                                    </p:set>
                                    <p:animEffect transition="in" filter="blinds(horizontal)">
                                      <p:cBhvr>
                                        <p:cTn id="11" dur="500"/>
                                        <p:tgtEl>
                                          <p:spTgt spid="137223"/>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7224"/>
                                        </p:tgtEl>
                                        <p:attrNameLst>
                                          <p:attrName>style.visibility</p:attrName>
                                        </p:attrNameLst>
                                      </p:cBhvr>
                                      <p:to>
                                        <p:strVal val="visible"/>
                                      </p:to>
                                    </p:set>
                                    <p:animEffect transition="in" filter="blinds(horizontal)">
                                      <p:cBhvr>
                                        <p:cTn id="15" dur="500"/>
                                        <p:tgtEl>
                                          <p:spTgt spid="137224"/>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37229"/>
                                        </p:tgtEl>
                                        <p:attrNameLst>
                                          <p:attrName>style.visibility</p:attrName>
                                        </p:attrNameLst>
                                      </p:cBhvr>
                                      <p:to>
                                        <p:strVal val="visible"/>
                                      </p:to>
                                    </p:set>
                                    <p:animEffect transition="in" filter="blinds(horizontal)">
                                      <p:cBhvr>
                                        <p:cTn id="19" dur="500"/>
                                        <p:tgtEl>
                                          <p:spTgt spid="137229"/>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37225"/>
                                        </p:tgtEl>
                                        <p:attrNameLst>
                                          <p:attrName>style.visibility</p:attrName>
                                        </p:attrNameLst>
                                      </p:cBhvr>
                                      <p:to>
                                        <p:strVal val="visible"/>
                                      </p:to>
                                    </p:set>
                                    <p:animEffect transition="in" filter="blinds(horizontal)">
                                      <p:cBhvr>
                                        <p:cTn id="23" dur="500"/>
                                        <p:tgtEl>
                                          <p:spTgt spid="1372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37244"/>
                                        </p:tgtEl>
                                        <p:attrNameLst>
                                          <p:attrName>style.visibility</p:attrName>
                                        </p:attrNameLst>
                                      </p:cBhvr>
                                      <p:to>
                                        <p:strVal val="visible"/>
                                      </p:to>
                                    </p:set>
                                    <p:animEffect transition="in" filter="box(in)">
                                      <p:cBhvr>
                                        <p:cTn id="28" dur="500"/>
                                        <p:tgtEl>
                                          <p:spTgt spid="13724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37239"/>
                                        </p:tgtEl>
                                        <p:attrNameLst>
                                          <p:attrName>style.visibility</p:attrName>
                                        </p:attrNameLst>
                                      </p:cBhvr>
                                      <p:to>
                                        <p:strVal val="visible"/>
                                      </p:to>
                                    </p:set>
                                    <p:animEffect transition="in" filter="box(in)">
                                      <p:cBhvr>
                                        <p:cTn id="33" dur="500"/>
                                        <p:tgtEl>
                                          <p:spTgt spid="13723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37245"/>
                                        </p:tgtEl>
                                        <p:attrNameLst>
                                          <p:attrName>style.visibility</p:attrName>
                                        </p:attrNameLst>
                                      </p:cBhvr>
                                      <p:to>
                                        <p:strVal val="visible"/>
                                      </p:to>
                                    </p:set>
                                    <p:animEffect transition="in" filter="box(in)">
                                      <p:cBhvr>
                                        <p:cTn id="38" dur="500"/>
                                        <p:tgtEl>
                                          <p:spTgt spid="13724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37240"/>
                                        </p:tgtEl>
                                        <p:attrNameLst>
                                          <p:attrName>style.visibility</p:attrName>
                                        </p:attrNameLst>
                                      </p:cBhvr>
                                      <p:to>
                                        <p:strVal val="visible"/>
                                      </p:to>
                                    </p:set>
                                    <p:animEffect transition="in" filter="box(in)">
                                      <p:cBhvr>
                                        <p:cTn id="43" dur="500"/>
                                        <p:tgtEl>
                                          <p:spTgt spid="13724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37246"/>
                                        </p:tgtEl>
                                        <p:attrNameLst>
                                          <p:attrName>style.visibility</p:attrName>
                                        </p:attrNameLst>
                                      </p:cBhvr>
                                      <p:to>
                                        <p:strVal val="visible"/>
                                      </p:to>
                                    </p:set>
                                    <p:animEffect transition="in" filter="box(in)">
                                      <p:cBhvr>
                                        <p:cTn id="48" dur="500"/>
                                        <p:tgtEl>
                                          <p:spTgt spid="13724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37241"/>
                                        </p:tgtEl>
                                        <p:attrNameLst>
                                          <p:attrName>style.visibility</p:attrName>
                                        </p:attrNameLst>
                                      </p:cBhvr>
                                      <p:to>
                                        <p:strVal val="visible"/>
                                      </p:to>
                                    </p:set>
                                    <p:animEffect transition="in" filter="box(in)">
                                      <p:cBhvr>
                                        <p:cTn id="53" dur="500"/>
                                        <p:tgtEl>
                                          <p:spTgt spid="13724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37248"/>
                                        </p:tgtEl>
                                        <p:attrNameLst>
                                          <p:attrName>style.visibility</p:attrName>
                                        </p:attrNameLst>
                                      </p:cBhvr>
                                      <p:to>
                                        <p:strVal val="visible"/>
                                      </p:to>
                                    </p:set>
                                    <p:animEffect transition="in" filter="box(in)">
                                      <p:cBhvr>
                                        <p:cTn id="58" dur="500"/>
                                        <p:tgtEl>
                                          <p:spTgt spid="13724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37243"/>
                                        </p:tgtEl>
                                        <p:attrNameLst>
                                          <p:attrName>style.visibility</p:attrName>
                                        </p:attrNameLst>
                                      </p:cBhvr>
                                      <p:to>
                                        <p:strVal val="visible"/>
                                      </p:to>
                                    </p:set>
                                    <p:animEffect transition="in" filter="box(in)">
                                      <p:cBhvr>
                                        <p:cTn id="63" dur="500"/>
                                        <p:tgtEl>
                                          <p:spTgt spid="13724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137247"/>
                                        </p:tgtEl>
                                        <p:attrNameLst>
                                          <p:attrName>style.visibility</p:attrName>
                                        </p:attrNameLst>
                                      </p:cBhvr>
                                      <p:to>
                                        <p:strVal val="visible"/>
                                      </p:to>
                                    </p:set>
                                    <p:animEffect transition="in" filter="box(in)">
                                      <p:cBhvr>
                                        <p:cTn id="68" dur="500"/>
                                        <p:tgtEl>
                                          <p:spTgt spid="13724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137242"/>
                                        </p:tgtEl>
                                        <p:attrNameLst>
                                          <p:attrName>style.visibility</p:attrName>
                                        </p:attrNameLst>
                                      </p:cBhvr>
                                      <p:to>
                                        <p:strVal val="visible"/>
                                      </p:to>
                                    </p:set>
                                    <p:animEffect transition="in" filter="box(in)">
                                      <p:cBhvr>
                                        <p:cTn id="73" dur="500"/>
                                        <p:tgtEl>
                                          <p:spTgt spid="137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nimBg="1"/>
      <p:bldP spid="137223" grpId="0" animBg="1"/>
      <p:bldP spid="137224" grpId="0" animBg="1"/>
      <p:bldP spid="137225" grpId="0" animBg="1"/>
      <p:bldP spid="137229" grpId="0" animBg="1"/>
      <p:bldP spid="137239" grpId="0" animBg="1"/>
      <p:bldP spid="137240" grpId="0" animBg="1"/>
      <p:bldP spid="137241" grpId="0" animBg="1"/>
      <p:bldP spid="137242" grpId="0" animBg="1"/>
      <p:bldP spid="137243" grpId="0" animBg="1"/>
      <p:bldP spid="137244" grpId="0" animBg="1"/>
      <p:bldP spid="137245" grpId="0" animBg="1"/>
      <p:bldP spid="137246" grpId="0" animBg="1"/>
      <p:bldP spid="137247" grpId="0" animBg="1"/>
      <p:bldP spid="13724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27"/>
          <p:cNvSpPr txBox="1">
            <a:spLocks noChangeArrowheads="1"/>
          </p:cNvSpPr>
          <p:nvPr/>
        </p:nvSpPr>
        <p:spPr bwMode="auto">
          <a:xfrm>
            <a:off x="360364" y="4603751"/>
            <a:ext cx="8353425" cy="138493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just" defTabSz="914036" fontAlgn="base">
              <a:spcBef>
                <a:spcPct val="50000"/>
              </a:spcBef>
              <a:spcAft>
                <a:spcPct val="0"/>
              </a:spcAft>
            </a:pPr>
            <a:r>
              <a:rPr lang="es-ES_tradnl" b="1" i="1">
                <a:solidFill>
                  <a:srgbClr val="0000FF"/>
                </a:solidFill>
                <a:latin typeface="Times New Roman" pitchFamily="18" charset="0"/>
                <a:cs typeface="Times New Roman" pitchFamily="18" charset="0"/>
              </a:rPr>
              <a:t>Khi xưng hô, để thể hiện đúng mối quan hệ giữa mình với người nghe và người được nhắc tới  ta cần chú ý điều gì?</a:t>
            </a:r>
            <a:r>
              <a:rPr lang="en-US">
                <a:solidFill>
                  <a:srgbClr val="0000FF"/>
                </a:solidFill>
                <a:latin typeface="Times New Roman" pitchFamily="18" charset="0"/>
                <a:cs typeface="Times New Roman" pitchFamily="18" charset="0"/>
              </a:rPr>
              <a:t> </a:t>
            </a:r>
          </a:p>
        </p:txBody>
      </p:sp>
      <p:sp>
        <p:nvSpPr>
          <p:cNvPr id="24582" name="Text Box 27"/>
          <p:cNvSpPr txBox="1">
            <a:spLocks noChangeArrowheads="1"/>
          </p:cNvSpPr>
          <p:nvPr/>
        </p:nvSpPr>
        <p:spPr bwMode="auto">
          <a:xfrm>
            <a:off x="366714" y="4603751"/>
            <a:ext cx="8353425" cy="138493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just" defTabSz="914036" eaLnBrk="0" fontAlgn="base" hangingPunct="0">
              <a:spcBef>
                <a:spcPct val="0"/>
              </a:spcBef>
              <a:spcAft>
                <a:spcPct val="0"/>
              </a:spcAft>
            </a:pPr>
            <a:r>
              <a:rPr lang="en-US" b="1" dirty="0">
                <a:solidFill>
                  <a:srgbClr val="FF0000"/>
                </a:solidFill>
                <a:latin typeface="Times New Roman" pitchFamily="18" charset="0"/>
                <a:cs typeface="Times New Roman" pitchFamily="18" charset="0"/>
              </a:rPr>
              <a:t>    </a:t>
            </a:r>
            <a:r>
              <a:rPr lang="vi-VN" b="1" dirty="0">
                <a:solidFill>
                  <a:srgbClr val="FF0000"/>
                </a:solidFill>
                <a:latin typeface="Times New Roman" pitchFamily="18" charset="0"/>
                <a:cs typeface="Times New Roman" pitchFamily="18" charset="0"/>
              </a:rPr>
              <a:t>Khi xưng hô, cần chú ý </a:t>
            </a:r>
            <a:r>
              <a:rPr lang="vi-VN" b="1" i="1" dirty="0">
                <a:solidFill>
                  <a:prstClr val="black"/>
                </a:solidFill>
                <a:latin typeface="Times New Roman" pitchFamily="18" charset="0"/>
                <a:cs typeface="Times New Roman" pitchFamily="18" charset="0"/>
              </a:rPr>
              <a:t>chọn từ cho lịch sự</a:t>
            </a:r>
            <a:r>
              <a:rPr lang="vi-VN" b="1" dirty="0">
                <a:solidFill>
                  <a:prstClr val="black"/>
                </a:solidFill>
                <a:latin typeface="Times New Roman" pitchFamily="18" charset="0"/>
                <a:cs typeface="Times New Roman" pitchFamily="18" charset="0"/>
              </a:rPr>
              <a:t>, </a:t>
            </a:r>
            <a:r>
              <a:rPr lang="vi-VN" b="1" i="1" dirty="0">
                <a:solidFill>
                  <a:prstClr val="black"/>
                </a:solidFill>
                <a:latin typeface="Times New Roman" pitchFamily="18" charset="0"/>
                <a:cs typeface="Times New Roman" pitchFamily="18" charset="0"/>
              </a:rPr>
              <a:t>thể hiện đúng mối quan hệ giữa mình với người nghe và người được nhắc tới.</a:t>
            </a:r>
          </a:p>
        </p:txBody>
      </p:sp>
      <p:sp>
        <p:nvSpPr>
          <p:cNvPr id="8" name="Rectangle 7"/>
          <p:cNvSpPr>
            <a:spLocks noChangeArrowheads="1"/>
          </p:cNvSpPr>
          <p:nvPr/>
        </p:nvSpPr>
        <p:spPr bwMode="auto">
          <a:xfrm>
            <a:off x="762000" y="228600"/>
            <a:ext cx="6697526"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0" tIns="45688" rIns="91370" bIns="45688">
            <a:spAutoFit/>
          </a:bodyPr>
          <a:lstStyle/>
          <a:p>
            <a:pPr defTabSz="914036" eaLnBrk="0" fontAlgn="base" hangingPunct="0">
              <a:spcBef>
                <a:spcPct val="0"/>
              </a:spcBef>
              <a:spcAft>
                <a:spcPct val="0"/>
              </a:spcAft>
            </a:pPr>
            <a:r>
              <a:rPr lang="en-US" sz="2800" b="1" dirty="0">
                <a:solidFill>
                  <a:srgbClr val="FF0000"/>
                </a:solidFill>
                <a:latin typeface="Times New Roman" pitchFamily="18" charset="0"/>
                <a:cs typeface="Times New Roman" pitchFamily="18" charset="0"/>
              </a:rPr>
              <a:t>* Lưu ý </a:t>
            </a:r>
            <a:r>
              <a:rPr lang="en-US" sz="2800" dirty="0">
                <a:solidFill>
                  <a:srgbClr val="FF0000"/>
                </a:solidFill>
                <a:latin typeface="Times New Roman" pitchFamily="18" charset="0"/>
                <a:cs typeface="Times New Roman" pitchFamily="18" charset="0"/>
              </a:rPr>
              <a:t>:</a:t>
            </a:r>
            <a:r>
              <a:rPr lang="en-US" sz="2800" dirty="0">
                <a:solidFill>
                  <a:srgbClr val="0000CC"/>
                </a:solidFill>
                <a:latin typeface="Times New Roman" pitchFamily="18" charset="0"/>
                <a:cs typeface="Times New Roman" pitchFamily="18" charset="0"/>
              </a:rPr>
              <a:t> </a:t>
            </a:r>
            <a:r>
              <a:rPr lang="en-US" sz="2800" b="1" dirty="0">
                <a:solidFill>
                  <a:srgbClr val="0000CC"/>
                </a:solidFill>
                <a:latin typeface="Times New Roman" pitchFamily="18" charset="0"/>
                <a:cs typeface="Times New Roman" pitchFamily="18" charset="0"/>
              </a:rPr>
              <a:t>Đại từ xưng hô</a:t>
            </a:r>
            <a:r>
              <a:rPr lang="en-US" sz="2800" dirty="0">
                <a:solidFill>
                  <a:srgbClr val="0000CC"/>
                </a:solidFill>
                <a:latin typeface="Times New Roman" pitchFamily="18" charset="0"/>
                <a:cs typeface="Times New Roman" pitchFamily="18" charset="0"/>
              </a:rPr>
              <a:t> </a:t>
            </a:r>
            <a:r>
              <a:rPr lang="en-US" sz="2800" b="1" dirty="0">
                <a:solidFill>
                  <a:srgbClr val="0000CC"/>
                </a:solidFill>
                <a:latin typeface="Times New Roman" pitchFamily="18" charset="0"/>
                <a:cs typeface="Times New Roman" pitchFamily="18" charset="0"/>
              </a:rPr>
              <a:t>thể hiện ở 3 ngôi:</a:t>
            </a:r>
          </a:p>
        </p:txBody>
      </p:sp>
      <p:grpSp>
        <p:nvGrpSpPr>
          <p:cNvPr id="3" name="Group 8"/>
          <p:cNvGrpSpPr>
            <a:grpSpLocks/>
          </p:cNvGrpSpPr>
          <p:nvPr/>
        </p:nvGrpSpPr>
        <p:grpSpPr bwMode="auto">
          <a:xfrm>
            <a:off x="100013" y="1314214"/>
            <a:ext cx="8851965" cy="873126"/>
            <a:chOff x="57955" y="1916790"/>
            <a:chExt cx="8851964" cy="1304350"/>
          </a:xfrm>
        </p:grpSpPr>
        <p:sp>
          <p:nvSpPr>
            <p:cNvPr id="10" name="Rectangle: Rounded Corners 4"/>
            <p:cNvSpPr/>
            <p:nvPr/>
          </p:nvSpPr>
          <p:spPr>
            <a:xfrm>
              <a:off x="57955" y="1916790"/>
              <a:ext cx="4585591" cy="12948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914036" eaLnBrk="0" fontAlgn="base" hangingPunct="0">
                <a:spcBef>
                  <a:spcPct val="0"/>
                </a:spcBef>
                <a:spcAft>
                  <a:spcPct val="0"/>
                </a:spcAft>
                <a:defRPr/>
              </a:pPr>
              <a:r>
                <a:rPr lang="en-US" sz="2400" b="1" dirty="0" err="1">
                  <a:solidFill>
                    <a:prstClr val="white"/>
                  </a:solidFill>
                  <a:latin typeface="Times New Roman" panose="02020603050405020304" pitchFamily="18" charset="0"/>
                  <a:cs typeface="Times New Roman" panose="02020603050405020304" pitchFamily="18" charset="0"/>
                </a:rPr>
                <a:t>Chỉ</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người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nói</a:t>
              </a:r>
              <a:r>
                <a:rPr lang="en-US" sz="2400" b="1" dirty="0">
                  <a:solidFill>
                    <a:prstClr val="white"/>
                  </a:solidFill>
                  <a:latin typeface="Times New Roman" panose="02020603050405020304" pitchFamily="18" charset="0"/>
                  <a:cs typeface="Times New Roman" panose="02020603050405020304" pitchFamily="18" charset="0"/>
                </a:rPr>
                <a:t> ( </a:t>
              </a:r>
              <a:r>
                <a:rPr lang="en-US" sz="2400" b="1" dirty="0" err="1">
                  <a:solidFill>
                    <a:prstClr val="white"/>
                  </a:solidFill>
                  <a:latin typeface="Times New Roman" panose="02020603050405020304" pitchFamily="18" charset="0"/>
                  <a:cs typeface="Times New Roman" panose="02020603050405020304" pitchFamily="18" charset="0"/>
                </a:rPr>
                <a:t>ngôi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thứ</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nhất</a:t>
              </a:r>
              <a:r>
                <a:rPr lang="en-US" sz="2400" b="1" dirty="0">
                  <a:solidFill>
                    <a:prstClr val="white"/>
                  </a:solidFill>
                  <a:latin typeface="Times New Roman" panose="02020603050405020304" pitchFamily="18" charset="0"/>
                  <a:cs typeface="Times New Roman" panose="02020603050405020304" pitchFamily="18" charset="0"/>
                </a:rPr>
                <a:t>)</a:t>
              </a:r>
              <a:endPar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4663356" y="1926278"/>
              <a:ext cx="4246563" cy="129486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defTabSz="914036" eaLnBrk="0" fontAlgn="base" hangingPunct="0">
                <a:spcBef>
                  <a:spcPct val="0"/>
                </a:spcBef>
                <a:spcAft>
                  <a:spcPct val="0"/>
                </a:spcAft>
                <a:defRPr/>
              </a:pPr>
              <a:r>
                <a:rPr lang="en-US" sz="2400" b="1" dirty="0" err="1">
                  <a:solidFill>
                    <a:srgbClr val="0000FF"/>
                  </a:solidFill>
                  <a:latin typeface="Times New Roman" panose="02020603050405020304" pitchFamily="18" charset="0"/>
                  <a:cs typeface="Times New Roman" panose="02020603050405020304" pitchFamily="18" charset="0"/>
                </a:rPr>
                <a:t>tôi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chúng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tôi</a:t>
              </a:r>
              <a:r>
                <a:rPr lang="en-US" sz="2400" b="1" dirty="0">
                  <a:solidFill>
                    <a:srgbClr val="0000FF"/>
                  </a:solidFill>
                  <a:latin typeface="Times New Roman" panose="02020603050405020304" pitchFamily="18" charset="0"/>
                  <a:cs typeface="Times New Roman" panose="02020603050405020304" pitchFamily="18" charset="0"/>
                </a:rPr>
                <a:t>, ta, </a:t>
              </a:r>
              <a:r>
                <a:rPr lang="en-US" sz="2400" b="1" dirty="0" err="1">
                  <a:solidFill>
                    <a:srgbClr val="0000FF"/>
                  </a:solidFill>
                  <a:latin typeface="Times New Roman" panose="02020603050405020304" pitchFamily="18" charset="0"/>
                  <a:cs typeface="Times New Roman" panose="02020603050405020304" pitchFamily="18" charset="0"/>
                </a:rPr>
                <a:t>tớ</a:t>
              </a:r>
              <a:r>
                <a:rPr lang="en-US" sz="2400" b="1" dirty="0">
                  <a:solidFill>
                    <a:srgbClr val="0000FF"/>
                  </a:solidFill>
                  <a:latin typeface="Times New Roman" panose="02020603050405020304" pitchFamily="18" charset="0"/>
                  <a:cs typeface="Times New Roman" panose="02020603050405020304" pitchFamily="18" charset="0"/>
                </a:rPr>
                <a:t>, …</a:t>
              </a:r>
              <a:endParaRPr lang="en-US" sz="26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 name="Group 11"/>
          <p:cNvGrpSpPr>
            <a:grpSpLocks/>
          </p:cNvGrpSpPr>
          <p:nvPr/>
        </p:nvGrpSpPr>
        <p:grpSpPr bwMode="auto">
          <a:xfrm>
            <a:off x="100013" y="2349500"/>
            <a:ext cx="8839200" cy="863600"/>
            <a:chOff x="133350" y="3308320"/>
            <a:chExt cx="8839200" cy="1295400"/>
          </a:xfrm>
        </p:grpSpPr>
        <p:sp>
          <p:nvSpPr>
            <p:cNvPr id="13" name="Rectangle: Rounded Corners 7"/>
            <p:cNvSpPr/>
            <p:nvPr/>
          </p:nvSpPr>
          <p:spPr>
            <a:xfrm>
              <a:off x="133350" y="3308320"/>
              <a:ext cx="4784725" cy="1295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914036" eaLnBrk="0" fontAlgn="base" hangingPunct="0">
                <a:spcBef>
                  <a:spcPct val="0"/>
                </a:spcBef>
                <a:spcAft>
                  <a:spcPct val="0"/>
                </a:spcAft>
                <a:defRPr/>
              </a:pPr>
              <a:r>
                <a:rPr lang="en-US" sz="2400" b="1" dirty="0" err="1">
                  <a:solidFill>
                    <a:prstClr val="white"/>
                  </a:solidFill>
                  <a:latin typeface="Times New Roman" panose="02020603050405020304" pitchFamily="18" charset="0"/>
                  <a:cs typeface="Times New Roman" panose="02020603050405020304" pitchFamily="18" charset="0"/>
                </a:rPr>
                <a:t>Chỉ</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người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nghe</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ngôi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thứ</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hai</a:t>
              </a:r>
              <a:r>
                <a:rPr lang="en-US" sz="2400" b="1" dirty="0">
                  <a:solidFill>
                    <a:prstClr val="white"/>
                  </a:solidFill>
                  <a:latin typeface="Times New Roman" panose="02020603050405020304" pitchFamily="18" charset="0"/>
                  <a:cs typeface="Times New Roman" panose="02020603050405020304" pitchFamily="18" charset="0"/>
                </a:rPr>
                <a:t>)</a:t>
              </a:r>
              <a:endPar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4725987" y="3308320"/>
              <a:ext cx="4246563" cy="1295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defTabSz="914036" eaLnBrk="0" fontAlgn="base" hangingPunct="0">
                <a:spcBef>
                  <a:spcPct val="0"/>
                </a:spcBef>
                <a:spcAft>
                  <a:spcPct val="0"/>
                </a:spcAft>
                <a:defRPr/>
              </a:pPr>
              <a:r>
                <a:rPr lang="en-US" sz="2400" b="1" dirty="0" err="1">
                  <a:solidFill>
                    <a:srgbClr val="0000FF"/>
                  </a:solidFill>
                  <a:latin typeface="Times New Roman" panose="02020603050405020304" pitchFamily="18" charset="0"/>
                  <a:cs typeface="Times New Roman" panose="02020603050405020304" pitchFamily="18" charset="0"/>
                </a:rPr>
                <a:t>cậu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bạn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mày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chúng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mày</a:t>
              </a:r>
              <a:r>
                <a:rPr lang="en-US" sz="2400" b="1" dirty="0">
                  <a:solidFill>
                    <a:srgbClr val="0000FF"/>
                  </a:solidFill>
                  <a:latin typeface="Times New Roman" panose="02020603050405020304" pitchFamily="18" charset="0"/>
                  <a:cs typeface="Times New Roman" panose="02020603050405020304" pitchFamily="18" charset="0"/>
                </a:rPr>
                <a:t>, …</a:t>
              </a:r>
              <a:endParaRPr lang="en-US" sz="26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14"/>
          <p:cNvGrpSpPr>
            <a:grpSpLocks/>
          </p:cNvGrpSpPr>
          <p:nvPr/>
        </p:nvGrpSpPr>
        <p:grpSpPr bwMode="auto">
          <a:xfrm>
            <a:off x="100013" y="3524948"/>
            <a:ext cx="8894762" cy="884238"/>
            <a:chOff x="133350" y="4706735"/>
            <a:chExt cx="8858250" cy="1295400"/>
          </a:xfrm>
        </p:grpSpPr>
        <p:sp>
          <p:nvSpPr>
            <p:cNvPr id="16" name="Rectangle: Rounded Corners 8"/>
            <p:cNvSpPr/>
            <p:nvPr/>
          </p:nvSpPr>
          <p:spPr>
            <a:xfrm>
              <a:off x="133350" y="4706735"/>
              <a:ext cx="4784056" cy="1295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914036" eaLnBrk="0" fontAlgn="base" hangingPunct="0">
                <a:spcBef>
                  <a:spcPct val="0"/>
                </a:spcBef>
                <a:spcAft>
                  <a:spcPct val="0"/>
                </a:spcAft>
                <a:defRPr/>
              </a:pPr>
              <a:r>
                <a:rPr lang="en-US" sz="2400" b="1" dirty="0" err="1">
                  <a:solidFill>
                    <a:prstClr val="white"/>
                  </a:solidFill>
                  <a:latin typeface="Times New Roman" panose="02020603050405020304" pitchFamily="18" charset="0"/>
                  <a:cs typeface="Times New Roman" panose="02020603050405020304" pitchFamily="18" charset="0"/>
                </a:rPr>
                <a:t>Chỉ</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người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vật</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được</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nhắc</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tới</a:t>
              </a:r>
              <a:r>
                <a:rPr lang="en-US" sz="2400" b="1" dirty="0">
                  <a:solidFill>
                    <a:prstClr val="white"/>
                  </a:solidFill>
                  <a:latin typeface="Times New Roman" panose="02020603050405020304" pitchFamily="18" charset="0"/>
                  <a:cs typeface="Times New Roman" panose="02020603050405020304" pitchFamily="18" charset="0"/>
                </a:rPr>
                <a:t> </a:t>
              </a:r>
            </a:p>
            <a:p>
              <a:pPr algn="ctr" defTabSz="914036" eaLnBrk="0" fontAlgn="base" hangingPunct="0">
                <a:spcBef>
                  <a:spcPct val="0"/>
                </a:spcBef>
                <a:spcAft>
                  <a:spcPct val="0"/>
                </a:spcAft>
                <a:defRPr/>
              </a:pPr>
              <a:r>
                <a:rPr lang="en-US" sz="24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a:t>
              </a:r>
              <a:r>
                <a:rPr lang="en-US" sz="2400" b="1"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ngôi</a:t>
              </a:r>
              <a:r>
                <a:rPr lang="en-US" sz="24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thứ</a:t>
              </a:r>
              <a:r>
                <a:rPr lang="en-US" sz="24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ba</a:t>
              </a:r>
              <a:r>
                <a:rPr lang="en-US" sz="24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a:t>
              </a:r>
              <a:endPar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4726107" y="4706735"/>
              <a:ext cx="4265493" cy="1295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defTabSz="914036" eaLnBrk="0" fontAlgn="base" hangingPunct="0">
                <a:spcBef>
                  <a:spcPct val="0"/>
                </a:spcBef>
                <a:spcAft>
                  <a:spcPct val="0"/>
                </a:spcAft>
                <a:defRPr/>
              </a:pPr>
              <a:r>
                <a:rPr lang="en-US" sz="2400" b="1" dirty="0" err="1">
                  <a:solidFill>
                    <a:srgbClr val="0000FF"/>
                  </a:solidFill>
                  <a:latin typeface="Times New Roman" panose="02020603050405020304" pitchFamily="18" charset="0"/>
                  <a:cs typeface="Times New Roman" panose="02020603050405020304" pitchFamily="18" charset="0"/>
                </a:rPr>
                <a:t>nó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chúng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hắn</a:t>
              </a:r>
              <a:r>
                <a:rPr lang="en-US" sz="2400" b="1" dirty="0">
                  <a:solidFill>
                    <a:srgbClr val="0000FF"/>
                  </a:solidFill>
                  <a:latin typeface="Times New Roman" panose="02020603050405020304" pitchFamily="18" charset="0"/>
                  <a:cs typeface="Times New Roman" panose="02020603050405020304" pitchFamily="18" charset="0"/>
                </a:rPr>
                <a:t>, …</a:t>
              </a:r>
              <a:endParaRPr lang="en-US" sz="26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923580595"/>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xit" presetSubtype="10" fill="hold" grpId="1" nodeType="click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nodeType="afterGroup">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4582"/>
                                        </p:tgtEl>
                                        <p:attrNameLst>
                                          <p:attrName>style.visibility</p:attrName>
                                        </p:attrNameLst>
                                      </p:cBhvr>
                                      <p:to>
                                        <p:strVal val="visible"/>
                                      </p:to>
                                    </p:set>
                                    <p:animEffect transition="in" filter="wipe(left)">
                                      <p:cBhvr>
                                        <p:cTn id="36"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4582"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64298" y="609600"/>
            <a:ext cx="8640762" cy="1569596"/>
          </a:xfrm>
          <a:prstGeom prst="rect">
            <a:avLst/>
          </a:prstGeom>
        </p:spPr>
        <p:style>
          <a:lnRef idx="1">
            <a:schemeClr val="accent4"/>
          </a:lnRef>
          <a:fillRef idx="2">
            <a:schemeClr val="accent4"/>
          </a:fillRef>
          <a:effectRef idx="1">
            <a:schemeClr val="accent4"/>
          </a:effectRef>
          <a:fontRef idx="minor">
            <a:schemeClr val="dk1"/>
          </a:fontRef>
        </p:style>
        <p:txBody>
          <a:bodyPr lIns="91370" tIns="45688" rIns="91370" bIns="45688">
            <a:spAutoFit/>
          </a:bodyPr>
          <a:lstStyle/>
          <a:p>
            <a:pPr algn="just" defTabSz="914036" fontAlgn="base">
              <a:spcBef>
                <a:spcPct val="0"/>
              </a:spcBef>
              <a:spcAft>
                <a:spcPct val="0"/>
              </a:spcAft>
              <a:defRPr/>
            </a:pPr>
            <a:r>
              <a:rPr lang="en-US" sz="3200" dirty="0">
                <a:solidFill>
                  <a:prstClr val="black"/>
                </a:solidFill>
                <a:latin typeface="Times New Roman" pitchFamily="18" charset="0"/>
                <a:cs typeface="Times New Roman" pitchFamily="18" charset="0"/>
              </a:rPr>
              <a:t>1. </a:t>
            </a:r>
            <a:r>
              <a:rPr lang="vi-VN" sz="3200" dirty="0">
                <a:solidFill>
                  <a:prstClr val="black"/>
                </a:solidFill>
                <a:latin typeface="Times New Roman" pitchFamily="18" charset="0"/>
                <a:cs typeface="Times New Roman" pitchFamily="18" charset="0"/>
              </a:rPr>
              <a:t>Đại từ xưng hô là từ được người nói dùng để tự chỉ mình hay chỉ người khác khi giao tiếp: </a:t>
            </a:r>
            <a:r>
              <a:rPr lang="vi-VN" sz="3200" b="1" i="1" dirty="0">
                <a:solidFill>
                  <a:prstClr val="black"/>
                </a:solidFill>
                <a:latin typeface="Times New Roman" pitchFamily="18" charset="0"/>
                <a:cs typeface="Times New Roman" pitchFamily="18" charset="0"/>
              </a:rPr>
              <a:t>tôi, chúng tôi; mày, chúng mày; nó, chúng nó, …</a:t>
            </a:r>
            <a:endParaRPr lang="vi-VN" sz="3200" i="1" dirty="0">
              <a:solidFill>
                <a:prstClr val="black"/>
              </a:solidFill>
              <a:latin typeface="Times New Roman" pitchFamily="18" charset="0"/>
              <a:cs typeface="Times New Roman" pitchFamily="18" charset="0"/>
            </a:endParaRPr>
          </a:p>
        </p:txBody>
      </p:sp>
      <p:sp>
        <p:nvSpPr>
          <p:cNvPr id="6" name="TextBox 5"/>
          <p:cNvSpPr txBox="1">
            <a:spLocks noChangeArrowheads="1"/>
          </p:cNvSpPr>
          <p:nvPr/>
        </p:nvSpPr>
        <p:spPr bwMode="auto">
          <a:xfrm>
            <a:off x="364298" y="2179196"/>
            <a:ext cx="8640762" cy="2062038"/>
          </a:xfrm>
          <a:prstGeom prst="rect">
            <a:avLst/>
          </a:prstGeom>
          <a:ln/>
        </p:spPr>
        <p:style>
          <a:lnRef idx="1">
            <a:schemeClr val="accent2"/>
          </a:lnRef>
          <a:fillRef idx="2">
            <a:schemeClr val="accent2"/>
          </a:fillRef>
          <a:effectRef idx="1">
            <a:schemeClr val="accent2"/>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fontAlgn="base">
              <a:spcBef>
                <a:spcPct val="0"/>
              </a:spcBef>
              <a:spcAft>
                <a:spcPct val="0"/>
              </a:spcAft>
              <a:defRPr/>
            </a:pPr>
            <a:r>
              <a:rPr lang="vi-VN" sz="3200" dirty="0">
                <a:solidFill>
                  <a:prstClr val="black"/>
                </a:solidFill>
                <a:latin typeface="Times New Roman" panose="02020603050405020304" pitchFamily="18" charset="0"/>
                <a:cs typeface="Times New Roman" panose="02020603050405020304" pitchFamily="18" charset="0"/>
              </a:rPr>
              <a:t>2. Bên cạnh các từ nói trên, người Việt Nam còn dùng nhiều danh từ chỉ người làm đại từ xưng hô để thể hiện rõ thứ bậc, tuổi tác, giới tính: </a:t>
            </a:r>
            <a:r>
              <a:rPr lang="vi-VN" sz="3200" b="1" i="1" dirty="0">
                <a:solidFill>
                  <a:prstClr val="black"/>
                </a:solidFill>
                <a:latin typeface="Times New Roman" panose="02020603050405020304" pitchFamily="18" charset="0"/>
                <a:cs typeface="Times New Roman" panose="02020603050405020304" pitchFamily="18" charset="0"/>
              </a:rPr>
              <a:t>ông, bà, anh, chị,</a:t>
            </a:r>
            <a:r>
              <a:rPr lang="vi-VN" sz="3200" i="1" dirty="0">
                <a:solidFill>
                  <a:prstClr val="black"/>
                </a:solidFill>
                <a:latin typeface="Times New Roman" panose="02020603050405020304" pitchFamily="18" charset="0"/>
                <a:cs typeface="Times New Roman" panose="02020603050405020304" pitchFamily="18" charset="0"/>
              </a:rPr>
              <a:t> </a:t>
            </a:r>
            <a:r>
              <a:rPr lang="vi-VN" sz="3200" b="1" i="1" dirty="0">
                <a:solidFill>
                  <a:prstClr val="black"/>
                </a:solidFill>
                <a:latin typeface="Times New Roman" panose="02020603050405020304" pitchFamily="18" charset="0"/>
                <a:cs typeface="Times New Roman" panose="02020603050405020304" pitchFamily="18" charset="0"/>
              </a:rPr>
              <a:t>em, cháu, thầy, bạn,…</a:t>
            </a:r>
            <a:endParaRPr lang="vi-VN" sz="3200" i="1"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364298" y="4241234"/>
            <a:ext cx="8640762" cy="1569596"/>
          </a:xfrm>
          <a:prstGeom prst="rect">
            <a:avLst/>
          </a:prstGeom>
          <a:ln/>
        </p:spPr>
        <p:style>
          <a:lnRef idx="1">
            <a:schemeClr val="accent6"/>
          </a:lnRef>
          <a:fillRef idx="2">
            <a:schemeClr val="accent6"/>
          </a:fillRef>
          <a:effectRef idx="1">
            <a:schemeClr val="accent6"/>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fontAlgn="base">
              <a:spcBef>
                <a:spcPct val="0"/>
              </a:spcBef>
              <a:spcAft>
                <a:spcPct val="0"/>
              </a:spcAft>
              <a:defRPr/>
            </a:pPr>
            <a:r>
              <a:rPr lang="vi-VN" sz="3200" dirty="0">
                <a:solidFill>
                  <a:prstClr val="black"/>
                </a:solidFill>
                <a:latin typeface="Times New Roman" panose="02020603050405020304" pitchFamily="18" charset="0"/>
                <a:cs typeface="Times New Roman" panose="02020603050405020304" pitchFamily="18" charset="0"/>
              </a:rPr>
              <a:t>3. Khi xưng hô, cần chú ý chọn từ cho lịch sự, thể hiện đúng mối quan hệ giữa mình với người nghe và người được nhắc tới.</a:t>
            </a:r>
          </a:p>
        </p:txBody>
      </p:sp>
      <p:sp>
        <p:nvSpPr>
          <p:cNvPr id="3" name="Rectangle 2"/>
          <p:cNvSpPr/>
          <p:nvPr/>
        </p:nvSpPr>
        <p:spPr>
          <a:xfrm>
            <a:off x="533400" y="187325"/>
            <a:ext cx="7086600" cy="422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70" tIns="45688" rIns="91370" bIns="45688" anchor="ctr"/>
          <a:lstStyle/>
          <a:p>
            <a:pPr algn="ctr" defTabSz="914036" eaLnBrk="0" fontAlgn="base" hangingPunct="0">
              <a:spcBef>
                <a:spcPct val="0"/>
              </a:spcBef>
              <a:spcAft>
                <a:spcPct val="0"/>
              </a:spcAft>
              <a:defRPr/>
            </a:pPr>
            <a:r>
              <a:rPr lang="en-US" sz="3600" b="1" dirty="0">
                <a:solidFill>
                  <a:srgbClr val="FF0000"/>
                </a:solidFill>
                <a:latin typeface="Times New Roman" panose="02020603050405020304" pitchFamily="18" charset="0"/>
                <a:cs typeface="Times New Roman" panose="02020603050405020304" pitchFamily="18" charset="0"/>
              </a:rPr>
              <a:t>II - </a:t>
            </a:r>
            <a:r>
              <a:rPr lang="en-US" sz="3600" b="1" err="1">
                <a:solidFill>
                  <a:srgbClr val="FF0000"/>
                </a:solidFill>
                <a:latin typeface="Times New Roman" panose="02020603050405020304" pitchFamily="18" charset="0"/>
                <a:cs typeface="Times New Roman" panose="02020603050405020304" pitchFamily="18" charset="0"/>
              </a:rPr>
              <a:t>Ghi</a:t>
            </a:r>
            <a:r>
              <a:rPr lang="en-US" sz="3600" b="1">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nhớ bài: Đại từ xưng hô</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5755036"/>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TotalTime>
  <Words>1357</Words>
  <Application>Microsoft Office PowerPoint</Application>
  <PresentationFormat>On-screen Show (4:3)</PresentationFormat>
  <Paragraphs>134</Paragraphs>
  <Slides>14</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.VnArial</vt:lpstr>
      <vt:lpstr>.VnTime</vt:lpstr>
      <vt:lpstr>Arial</vt:lpstr>
      <vt:lpstr>Calibri</vt:lpstr>
      <vt:lpstr>Calibri Light</vt:lpstr>
      <vt:lpstr>Tahoma</vt:lpstr>
      <vt:lpstr>Times New Roman</vt:lpstr>
      <vt:lpstr>Office Theme</vt:lpstr>
      <vt:lpstr>2_Office Theme</vt:lpstr>
      <vt:lpstr>1_Default Design</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107</cp:revision>
  <cp:lastPrinted>2021-04-23T05:03:08Z</cp:lastPrinted>
  <dcterms:created xsi:type="dcterms:W3CDTF">2019-10-29T03:07:07Z</dcterms:created>
  <dcterms:modified xsi:type="dcterms:W3CDTF">2021-11-30T02:11:58Z</dcterms:modified>
</cp:coreProperties>
</file>